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sldIdLst>
    <p:sldId id="256" r:id="rId6"/>
    <p:sldId id="257" r:id="rId7"/>
    <p:sldId id="258" r:id="rId8"/>
    <p:sldId id="259" r:id="rId9"/>
    <p:sldId id="311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2" r:id="rId62"/>
    <p:sldId id="320" r:id="rId63"/>
    <p:sldId id="321" r:id="rId64"/>
    <p:sldId id="313" r:id="rId65"/>
    <p:sldId id="314" r:id="rId66"/>
    <p:sldId id="322" r:id="rId67"/>
    <p:sldId id="315" r:id="rId68"/>
    <p:sldId id="316" r:id="rId69"/>
    <p:sldId id="317" r:id="rId70"/>
    <p:sldId id="318" r:id="rId71"/>
    <p:sldId id="319" r:id="rId72"/>
  </p:sldIdLst>
  <p:sldSz cx="14630400" cy="82296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9" d="100"/>
          <a:sy n="69" d="100"/>
        </p:scale>
        <p:origin x="-16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7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6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tableStyles" Target="tableStyles.xml"/><Relationship Id="rId7" Type="http://schemas.openxmlformats.org/officeDocument/2006/relationships/slide" Target="slides/slide2.xml"/><Relationship Id="rId71" Type="http://schemas.openxmlformats.org/officeDocument/2006/relationships/slide" Target="slides/slide6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B1780C-0933-46B3-BF27-31AF970ED980}" type="doc">
      <dgm:prSet loTypeId="urn:microsoft.com/office/officeart/2005/8/layout/hierarchy4" loCatId="hierarchy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C03D78-0D69-49CD-B2A9-71B2776E3803}">
      <dgm:prSet phldrT="[Text]" custT="1"/>
      <dgm:spPr>
        <a:xfrm>
          <a:off x="4974" y="298"/>
          <a:ext cx="13537774" cy="791170"/>
        </a:xfrm>
        <a:prstGeom prst="roundRect">
          <a:avLst>
            <a:gd name="adj" fmla="val 10000"/>
          </a:avLst>
        </a:prstGeom>
      </dgm:spPr>
      <dgm:t>
        <a:bodyPr/>
        <a:lstStyle/>
        <a:p>
          <a:pPr algn="ctr">
            <a:buNone/>
          </a:pPr>
          <a:r>
            <a:rPr lang="en-US" sz="2800">
              <a:latin typeface="Arial"/>
              <a:ea typeface="+mn-ea"/>
              <a:cs typeface="+mn-cs"/>
            </a:rPr>
            <a:t>OpTI-Flash</a:t>
          </a:r>
          <a:endParaRPr lang="en-US" sz="2800" dirty="0">
            <a:latin typeface="Arial"/>
            <a:ea typeface="+mn-ea"/>
            <a:cs typeface="+mn-cs"/>
          </a:endParaRPr>
        </a:p>
      </dgm:t>
    </dgm:pt>
    <dgm:pt modelId="{90FE81DB-6EC6-47CF-A4B1-0F7F66060EC9}" type="parTrans" cxnId="{FB70E56A-EFC0-44C8-95C6-7FA22DF9C80F}">
      <dgm:prSet/>
      <dgm:spPr/>
      <dgm:t>
        <a:bodyPr/>
        <a:lstStyle/>
        <a:p>
          <a:endParaRPr lang="en-US"/>
        </a:p>
      </dgm:t>
    </dgm:pt>
    <dgm:pt modelId="{B6BA9FD3-864B-4C84-B13E-CB5FFC237CB4}" type="sibTrans" cxnId="{FB70E56A-EFC0-44C8-95C6-7FA22DF9C80F}">
      <dgm:prSet/>
      <dgm:spPr/>
      <dgm:t>
        <a:bodyPr/>
        <a:lstStyle/>
        <a:p>
          <a:endParaRPr lang="en-US"/>
        </a:p>
      </dgm:t>
    </dgm:pt>
    <dgm:pt modelId="{042BF956-CD8D-4FC3-9DCD-860601644E36}">
      <dgm:prSet phldrT="[Text]" custT="1"/>
      <dgm:spPr>
        <a:xfrm>
          <a:off x="4974" y="955575"/>
          <a:ext cx="5059439" cy="791170"/>
        </a:xfrm>
        <a:prstGeom prst="roundRect">
          <a:avLst>
            <a:gd name="adj" fmla="val 10000"/>
          </a:avLst>
        </a:prstGeom>
      </dgm:spPr>
      <dgm:t>
        <a:bodyPr/>
        <a:lstStyle/>
        <a:p>
          <a:pPr>
            <a:buNone/>
          </a:pPr>
          <a:r>
            <a:rPr lang="en-US" sz="2800">
              <a:latin typeface="Arial"/>
              <a:ea typeface="+mn-ea"/>
              <a:cs typeface="+mn-cs"/>
            </a:rPr>
            <a:t>SW Tool</a:t>
          </a:r>
          <a:endParaRPr lang="en-US" sz="2800" dirty="0">
            <a:latin typeface="Arial"/>
            <a:ea typeface="+mn-ea"/>
            <a:cs typeface="+mn-cs"/>
          </a:endParaRPr>
        </a:p>
      </dgm:t>
    </dgm:pt>
    <dgm:pt modelId="{74753DFA-30A9-437D-9077-0C53382A1999}" type="parTrans" cxnId="{C326EB37-1A96-457C-B1AF-75ECA91DD3C2}">
      <dgm:prSet/>
      <dgm:spPr/>
      <dgm:t>
        <a:bodyPr/>
        <a:lstStyle/>
        <a:p>
          <a:endParaRPr lang="en-US"/>
        </a:p>
      </dgm:t>
    </dgm:pt>
    <dgm:pt modelId="{DF409370-FDC0-4C61-A003-5C348BB3201B}" type="sibTrans" cxnId="{C326EB37-1A96-457C-B1AF-75ECA91DD3C2}">
      <dgm:prSet/>
      <dgm:spPr/>
      <dgm:t>
        <a:bodyPr/>
        <a:lstStyle/>
        <a:p>
          <a:endParaRPr lang="en-US"/>
        </a:p>
      </dgm:t>
    </dgm:pt>
    <dgm:pt modelId="{B05F8888-700D-4A43-95AD-99BAE0196864}">
      <dgm:prSet phldrT="[Text]" custT="1"/>
      <dgm:spPr>
        <a:xfrm>
          <a:off x="4974" y="1910853"/>
          <a:ext cx="1640544" cy="791170"/>
        </a:xfrm>
        <a:prstGeom prst="roundRect">
          <a:avLst>
            <a:gd name="adj" fmla="val 10000"/>
          </a:avLst>
        </a:prstGeom>
      </dgm:spPr>
      <dgm:t>
        <a:bodyPr/>
        <a:lstStyle/>
        <a:p>
          <a:pPr>
            <a:buNone/>
          </a:pPr>
          <a:r>
            <a:rPr lang="en-US" sz="1800" dirty="0">
              <a:latin typeface="Arial"/>
              <a:ea typeface="+mn-ea"/>
              <a:cs typeface="+mn-cs"/>
            </a:rPr>
            <a:t>Smart Placement</a:t>
          </a:r>
        </a:p>
      </dgm:t>
    </dgm:pt>
    <dgm:pt modelId="{5BA38BFA-3987-49AA-8A24-056F737C9F76}" type="parTrans" cxnId="{AD316F72-3EF1-4B22-ABC8-AA4A1BEA2F02}">
      <dgm:prSet/>
      <dgm:spPr/>
      <dgm:t>
        <a:bodyPr/>
        <a:lstStyle/>
        <a:p>
          <a:endParaRPr lang="en-US"/>
        </a:p>
      </dgm:t>
    </dgm:pt>
    <dgm:pt modelId="{702CE199-8D7A-4F59-A7E2-E620FC58237B}" type="sibTrans" cxnId="{AD316F72-3EF1-4B22-ABC8-AA4A1BEA2F02}">
      <dgm:prSet/>
      <dgm:spPr/>
      <dgm:t>
        <a:bodyPr/>
        <a:lstStyle/>
        <a:p>
          <a:endParaRPr lang="en-US"/>
        </a:p>
      </dgm:t>
    </dgm:pt>
    <dgm:pt modelId="{E851D9ED-375D-4288-B31C-E8C62100A3C2}">
      <dgm:prSet phldrT="[Text]" custT="1"/>
      <dgm:spPr>
        <a:xfrm>
          <a:off x="1714422" y="1910853"/>
          <a:ext cx="1640544" cy="791170"/>
        </a:xfrm>
        <a:prstGeom prst="roundRect">
          <a:avLst>
            <a:gd name="adj" fmla="val 10000"/>
          </a:avLst>
        </a:prstGeom>
      </dgm:spPr>
      <dgm:t>
        <a:bodyPr/>
        <a:lstStyle/>
        <a:p>
          <a:pPr>
            <a:buNone/>
          </a:pPr>
          <a:r>
            <a:rPr lang="en-US" sz="1800" dirty="0" err="1">
              <a:latin typeface="Arial"/>
              <a:ea typeface="+mn-ea"/>
              <a:cs typeface="+mn-cs"/>
            </a:rPr>
            <a:t>OpTI</a:t>
          </a:r>
          <a:r>
            <a:rPr lang="en-US" sz="1800" dirty="0">
              <a:latin typeface="Arial"/>
              <a:ea typeface="+mn-ea"/>
              <a:cs typeface="+mn-cs"/>
            </a:rPr>
            <a:t>-Share</a:t>
          </a:r>
        </a:p>
      </dgm:t>
    </dgm:pt>
    <dgm:pt modelId="{7F32CBB8-421D-4F01-B6B6-D045E080DD08}" type="parTrans" cxnId="{FFE4EEF7-C6FB-4888-A9CC-E280D63E297C}">
      <dgm:prSet/>
      <dgm:spPr/>
      <dgm:t>
        <a:bodyPr/>
        <a:lstStyle/>
        <a:p>
          <a:endParaRPr lang="en-US"/>
        </a:p>
      </dgm:t>
    </dgm:pt>
    <dgm:pt modelId="{B7D1BB8F-B385-4095-ACE8-BF936628642D}" type="sibTrans" cxnId="{FFE4EEF7-C6FB-4888-A9CC-E280D63E297C}">
      <dgm:prSet/>
      <dgm:spPr/>
      <dgm:t>
        <a:bodyPr/>
        <a:lstStyle/>
        <a:p>
          <a:endParaRPr lang="en-US"/>
        </a:p>
      </dgm:t>
    </dgm:pt>
    <dgm:pt modelId="{F418022E-EF51-4AD8-BE53-C9D15A3CDFAF}">
      <dgm:prSet phldrT="[Text]" custT="1"/>
      <dgm:spPr>
        <a:xfrm>
          <a:off x="5202220" y="1910853"/>
          <a:ext cx="8340529" cy="791170"/>
        </a:xfrm>
        <a:prstGeom prst="roundRect">
          <a:avLst>
            <a:gd name="adj" fmla="val 10000"/>
          </a:avLst>
        </a:prstGeom>
      </dgm:spPr>
      <dgm:t>
        <a:bodyPr/>
        <a:lstStyle/>
        <a:p>
          <a:pPr>
            <a:buNone/>
          </a:pPr>
          <a:r>
            <a:rPr lang="en-US" sz="2800" dirty="0">
              <a:latin typeface="Arial"/>
              <a:ea typeface="+mn-ea"/>
              <a:cs typeface="+mn-cs"/>
            </a:rPr>
            <a:t>Hardware</a:t>
          </a:r>
        </a:p>
      </dgm:t>
    </dgm:pt>
    <dgm:pt modelId="{F8FE6FAB-1989-47C9-8F94-953ABBAD97B4}" type="parTrans" cxnId="{58030802-89BD-42B9-A8F1-6EBD6176F804}">
      <dgm:prSet/>
      <dgm:spPr/>
      <dgm:t>
        <a:bodyPr/>
        <a:lstStyle/>
        <a:p>
          <a:endParaRPr lang="en-US"/>
        </a:p>
      </dgm:t>
    </dgm:pt>
    <dgm:pt modelId="{AD2B6869-FC88-4D90-B526-BFDB271EAA06}" type="sibTrans" cxnId="{58030802-89BD-42B9-A8F1-6EBD6176F804}">
      <dgm:prSet/>
      <dgm:spPr/>
      <dgm:t>
        <a:bodyPr/>
        <a:lstStyle/>
        <a:p>
          <a:endParaRPr lang="en-US"/>
        </a:p>
      </dgm:t>
    </dgm:pt>
    <dgm:pt modelId="{A7CD2ADC-DB12-4131-8B7A-BD6C489C9B11}">
      <dgm:prSet phldrT="[Text]" custT="1"/>
      <dgm:spPr>
        <a:xfrm>
          <a:off x="5202220" y="2866131"/>
          <a:ext cx="1640544" cy="791170"/>
        </a:xfrm>
        <a:prstGeom prst="roundRect">
          <a:avLst>
            <a:gd name="adj" fmla="val 10000"/>
          </a:avLst>
        </a:prstGeom>
      </dgm:spPr>
      <dgm:t>
        <a:bodyPr/>
        <a:lstStyle/>
        <a:p>
          <a:pPr>
            <a:buNone/>
          </a:pPr>
          <a:r>
            <a:rPr lang="en-US" sz="1400" dirty="0">
              <a:latin typeface="Arial"/>
              <a:ea typeface="+mn-ea"/>
              <a:cs typeface="+mn-cs"/>
            </a:rPr>
            <a:t>FLC- Fast Local Copy</a:t>
          </a:r>
        </a:p>
      </dgm:t>
    </dgm:pt>
    <dgm:pt modelId="{CA82293A-0B32-474E-A6B0-47CFA198B170}" type="parTrans" cxnId="{78B0A78E-3214-4AAF-9452-4303E5258C06}">
      <dgm:prSet/>
      <dgm:spPr/>
      <dgm:t>
        <a:bodyPr/>
        <a:lstStyle/>
        <a:p>
          <a:endParaRPr lang="en-US"/>
        </a:p>
      </dgm:t>
    </dgm:pt>
    <dgm:pt modelId="{DF07B1A2-4FED-4823-8F02-AE9C49718268}" type="sibTrans" cxnId="{78B0A78E-3214-4AAF-9452-4303E5258C06}">
      <dgm:prSet/>
      <dgm:spPr/>
      <dgm:t>
        <a:bodyPr/>
        <a:lstStyle/>
        <a:p>
          <a:endParaRPr lang="en-US"/>
        </a:p>
      </dgm:t>
    </dgm:pt>
    <dgm:pt modelId="{8337E649-C044-49AA-AB6C-EEBC31BC7ECB}">
      <dgm:prSet phldrT="[Text]" custT="1"/>
      <dgm:spPr>
        <a:xfrm>
          <a:off x="5202220" y="955575"/>
          <a:ext cx="8340529" cy="791170"/>
        </a:xfrm>
        <a:prstGeom prst="roundRect">
          <a:avLst>
            <a:gd name="adj" fmla="val 10000"/>
          </a:avLst>
        </a:prstGeom>
      </dgm:spPr>
      <dgm:t>
        <a:bodyPr/>
        <a:lstStyle/>
        <a:p>
          <a:pPr>
            <a:buNone/>
          </a:pPr>
          <a:r>
            <a:rPr lang="en-US" sz="2800" dirty="0">
              <a:latin typeface="Arial"/>
              <a:ea typeface="+mn-ea"/>
              <a:cs typeface="+mn-cs"/>
            </a:rPr>
            <a:t>SDK Drivers</a:t>
          </a:r>
        </a:p>
      </dgm:t>
    </dgm:pt>
    <dgm:pt modelId="{21363960-E218-452B-87EC-FC271B8BDD13}" type="parTrans" cxnId="{642F3978-7A91-476A-93DA-8EF27F5FC2E2}">
      <dgm:prSet/>
      <dgm:spPr/>
      <dgm:t>
        <a:bodyPr/>
        <a:lstStyle/>
        <a:p>
          <a:endParaRPr lang="en-US"/>
        </a:p>
      </dgm:t>
    </dgm:pt>
    <dgm:pt modelId="{638D2952-666D-4A58-8B42-457BB9B0E32D}" type="sibTrans" cxnId="{642F3978-7A91-476A-93DA-8EF27F5FC2E2}">
      <dgm:prSet/>
      <dgm:spPr/>
      <dgm:t>
        <a:bodyPr/>
        <a:lstStyle/>
        <a:p>
          <a:endParaRPr lang="en-US"/>
        </a:p>
      </dgm:t>
    </dgm:pt>
    <dgm:pt modelId="{05D0BA16-7B8B-49EF-80CD-15C17DBD21C0}">
      <dgm:prSet phldrT="[Text]" custT="1"/>
      <dgm:spPr>
        <a:xfrm>
          <a:off x="6877216" y="2866131"/>
          <a:ext cx="1640544" cy="791170"/>
        </a:xfrm>
        <a:prstGeom prst="roundRect">
          <a:avLst>
            <a:gd name="adj" fmla="val 10000"/>
          </a:avLst>
        </a:prstGeom>
      </dgm:spPr>
      <dgm:t>
        <a:bodyPr/>
        <a:lstStyle/>
        <a:p>
          <a:pPr>
            <a:buNone/>
          </a:pPr>
          <a:r>
            <a:rPr lang="en-US" sz="1400" dirty="0">
              <a:latin typeface="Arial"/>
              <a:ea typeface="+mn-ea"/>
              <a:cs typeface="+mn-cs"/>
            </a:rPr>
            <a:t>OTFA – On The Fly Authentication</a:t>
          </a:r>
        </a:p>
      </dgm:t>
    </dgm:pt>
    <dgm:pt modelId="{7B17AC7B-C53D-426F-9AF9-35DFF2F8D408}" type="sibTrans" cxnId="{34F3121B-6375-40AC-BF23-3545F7E7FA10}">
      <dgm:prSet/>
      <dgm:spPr/>
      <dgm:t>
        <a:bodyPr/>
        <a:lstStyle/>
        <a:p>
          <a:endParaRPr lang="en-US"/>
        </a:p>
      </dgm:t>
    </dgm:pt>
    <dgm:pt modelId="{084916AD-C08E-4D47-BFFF-786390BEF5C7}" type="parTrans" cxnId="{34F3121B-6375-40AC-BF23-3545F7E7FA10}">
      <dgm:prSet/>
      <dgm:spPr/>
      <dgm:t>
        <a:bodyPr/>
        <a:lstStyle/>
        <a:p>
          <a:endParaRPr lang="en-US"/>
        </a:p>
      </dgm:t>
    </dgm:pt>
    <dgm:pt modelId="{F1A818A0-0444-463F-8D7E-3D1643E2A470}">
      <dgm:prSet phldrT="[Text]" custT="1"/>
      <dgm:spPr>
        <a:xfrm>
          <a:off x="8552212" y="2866131"/>
          <a:ext cx="1640544" cy="791170"/>
        </a:xfrm>
        <a:prstGeom prst="roundRect">
          <a:avLst>
            <a:gd name="adj" fmla="val 10000"/>
          </a:avLst>
        </a:prstGeom>
      </dgm:spPr>
      <dgm:t>
        <a:bodyPr/>
        <a:lstStyle/>
        <a:p>
          <a:pPr>
            <a:buNone/>
          </a:pPr>
          <a:r>
            <a:rPr lang="en-US" sz="1400" dirty="0">
              <a:latin typeface="Arial"/>
              <a:ea typeface="+mn-ea"/>
              <a:cs typeface="+mn-cs"/>
            </a:rPr>
            <a:t>RAT – Region Access Translation</a:t>
          </a:r>
        </a:p>
      </dgm:t>
    </dgm:pt>
    <dgm:pt modelId="{54994D22-22F8-4CEB-B7C2-3FCE6AB4724E}" type="sibTrans" cxnId="{073D7B3A-7394-4F1D-81D0-6C8BD7CA1330}">
      <dgm:prSet/>
      <dgm:spPr/>
      <dgm:t>
        <a:bodyPr/>
        <a:lstStyle/>
        <a:p>
          <a:endParaRPr lang="en-US"/>
        </a:p>
      </dgm:t>
    </dgm:pt>
    <dgm:pt modelId="{D1B0D241-E5A5-4CC9-9F51-B986299CA040}" type="parTrans" cxnId="{073D7B3A-7394-4F1D-81D0-6C8BD7CA1330}">
      <dgm:prSet/>
      <dgm:spPr/>
      <dgm:t>
        <a:bodyPr/>
        <a:lstStyle/>
        <a:p>
          <a:endParaRPr lang="en-US"/>
        </a:p>
      </dgm:t>
    </dgm:pt>
    <dgm:pt modelId="{3D3138C7-4FA0-49DD-BF77-EF1CC188287D}">
      <dgm:prSet phldrT="[Text]" custT="1"/>
      <dgm:spPr>
        <a:xfrm>
          <a:off x="10227208" y="2866131"/>
          <a:ext cx="1640544" cy="791170"/>
        </a:xfrm>
        <a:prstGeom prst="roundRect">
          <a:avLst>
            <a:gd name="adj" fmla="val 10000"/>
          </a:avLst>
        </a:prstGeom>
      </dgm:spPr>
      <dgm:t>
        <a:bodyPr/>
        <a:lstStyle/>
        <a:p>
          <a:pPr>
            <a:buNone/>
          </a:pPr>
          <a:r>
            <a:rPr lang="en-US" sz="1400" dirty="0">
              <a:latin typeface="Arial"/>
              <a:ea typeface="+mn-ea"/>
              <a:cs typeface="+mn-cs"/>
            </a:rPr>
            <a:t>RL2 – Remote L2 Cache</a:t>
          </a:r>
        </a:p>
      </dgm:t>
    </dgm:pt>
    <dgm:pt modelId="{93AE6D4D-6ACE-4CEB-A730-CDB9C4F60EB9}" type="sibTrans" cxnId="{79B42615-05AB-47B3-9699-9952272846DE}">
      <dgm:prSet/>
      <dgm:spPr/>
      <dgm:t>
        <a:bodyPr/>
        <a:lstStyle/>
        <a:p>
          <a:endParaRPr lang="en-US"/>
        </a:p>
      </dgm:t>
    </dgm:pt>
    <dgm:pt modelId="{3152A61A-AAE7-46BD-9A3B-DB6FEE6FAA67}" type="parTrans" cxnId="{79B42615-05AB-47B3-9699-9952272846DE}">
      <dgm:prSet/>
      <dgm:spPr/>
      <dgm:t>
        <a:bodyPr/>
        <a:lstStyle/>
        <a:p>
          <a:endParaRPr lang="en-US"/>
        </a:p>
      </dgm:t>
    </dgm:pt>
    <dgm:pt modelId="{772ACD45-8A26-4930-BA42-75196456FF92}">
      <dgm:prSet phldrT="[Text]" custT="1"/>
      <dgm:spPr>
        <a:xfrm>
          <a:off x="11902204" y="2866131"/>
          <a:ext cx="1640544" cy="791170"/>
        </a:xfrm>
        <a:prstGeom prst="roundRect">
          <a:avLst>
            <a:gd name="adj" fmla="val 10000"/>
          </a:avLst>
        </a:prstGeom>
      </dgm:spPr>
      <dgm:t>
        <a:bodyPr/>
        <a:lstStyle/>
        <a:p>
          <a:pPr>
            <a:buNone/>
          </a:pPr>
          <a:r>
            <a:rPr lang="en-US" sz="1400" dirty="0">
              <a:latin typeface="Arial"/>
              <a:ea typeface="+mn-ea"/>
              <a:cs typeface="+mn-cs"/>
            </a:rPr>
            <a:t>FOTA</a:t>
          </a:r>
        </a:p>
      </dgm:t>
    </dgm:pt>
    <dgm:pt modelId="{DA6623E1-445F-4BA0-AE70-476BA1E2F555}" type="sibTrans" cxnId="{8D411ACC-600C-408E-AD67-DD22128F363B}">
      <dgm:prSet/>
      <dgm:spPr/>
      <dgm:t>
        <a:bodyPr/>
        <a:lstStyle/>
        <a:p>
          <a:endParaRPr lang="en-US"/>
        </a:p>
      </dgm:t>
    </dgm:pt>
    <dgm:pt modelId="{4F2CA70B-EC8F-4949-9605-E4ED16F8E7E4}" type="parTrans" cxnId="{8D411ACC-600C-408E-AD67-DD22128F363B}">
      <dgm:prSet/>
      <dgm:spPr/>
      <dgm:t>
        <a:bodyPr/>
        <a:lstStyle/>
        <a:p>
          <a:endParaRPr lang="en-US"/>
        </a:p>
      </dgm:t>
    </dgm:pt>
    <dgm:pt modelId="{5A0F54F6-D84B-4FBF-9BD7-80E004718F24}">
      <dgm:prSet phldrT="[Text]" custT="1"/>
      <dgm:spPr>
        <a:xfrm>
          <a:off x="3423869" y="1910853"/>
          <a:ext cx="1640544" cy="791170"/>
        </a:xfrm>
      </dgm:spPr>
      <dgm:t>
        <a:bodyPr/>
        <a:lstStyle/>
        <a:p>
          <a:pPr>
            <a:buNone/>
          </a:pPr>
          <a:r>
            <a:rPr lang="en-US" sz="1800" dirty="0">
              <a:latin typeface="Arial"/>
              <a:ea typeface="+mn-ea"/>
              <a:cs typeface="+mn-cs"/>
            </a:rPr>
            <a:t>Overlay Manager</a:t>
          </a:r>
        </a:p>
      </dgm:t>
    </dgm:pt>
    <dgm:pt modelId="{C96EAEAB-FF02-4031-833D-21CB841E44EE}" type="parTrans" cxnId="{97AF2E34-0BCF-4DD6-972A-63843E353FDE}">
      <dgm:prSet/>
      <dgm:spPr/>
      <dgm:t>
        <a:bodyPr/>
        <a:lstStyle/>
        <a:p>
          <a:endParaRPr lang="en-US"/>
        </a:p>
      </dgm:t>
    </dgm:pt>
    <dgm:pt modelId="{487F1293-3F02-4968-BEF6-23E413829BB4}" type="sibTrans" cxnId="{97AF2E34-0BCF-4DD6-972A-63843E353FDE}">
      <dgm:prSet/>
      <dgm:spPr/>
      <dgm:t>
        <a:bodyPr/>
        <a:lstStyle/>
        <a:p>
          <a:endParaRPr lang="en-US"/>
        </a:p>
      </dgm:t>
    </dgm:pt>
    <dgm:pt modelId="{B82C0911-2A08-4377-901E-09FF3090FC89}">
      <dgm:prSet phldrT="[Text]" custT="1"/>
      <dgm:spPr>
        <a:xfrm>
          <a:off x="11902204" y="2866131"/>
          <a:ext cx="1640544" cy="791170"/>
        </a:xfrm>
      </dgm:spPr>
      <dgm:t>
        <a:bodyPr/>
        <a:lstStyle/>
        <a:p>
          <a:pPr>
            <a:buNone/>
          </a:pPr>
          <a:r>
            <a:rPr lang="en-US" sz="1400" dirty="0">
              <a:latin typeface="Arial"/>
              <a:ea typeface="+mn-ea"/>
              <a:cs typeface="+mn-cs"/>
            </a:rPr>
            <a:t>Flash Controller (OSPI)</a:t>
          </a:r>
        </a:p>
      </dgm:t>
    </dgm:pt>
    <dgm:pt modelId="{97E2FCD1-C959-4DA3-B7EA-0D51FE9C8707}" type="parTrans" cxnId="{9F060C00-E3BD-4BCD-B04C-585373C9B88F}">
      <dgm:prSet/>
      <dgm:spPr/>
      <dgm:t>
        <a:bodyPr/>
        <a:lstStyle/>
        <a:p>
          <a:endParaRPr lang="en-US"/>
        </a:p>
      </dgm:t>
    </dgm:pt>
    <dgm:pt modelId="{540902F1-9C0E-4DE5-9D5E-400A3D3C53E3}" type="sibTrans" cxnId="{9F060C00-E3BD-4BCD-B04C-585373C9B88F}">
      <dgm:prSet/>
      <dgm:spPr/>
      <dgm:t>
        <a:bodyPr/>
        <a:lstStyle/>
        <a:p>
          <a:endParaRPr lang="en-US"/>
        </a:p>
      </dgm:t>
    </dgm:pt>
    <dgm:pt modelId="{6FC17A85-72F2-434A-BF84-40D887A300C6}" type="pres">
      <dgm:prSet presAssocID="{40B1780C-0933-46B3-BF27-31AF970ED980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83F3A51-D362-41A4-BF8B-45BDCCFC462F}" type="pres">
      <dgm:prSet presAssocID="{2CC03D78-0D69-49CD-B2A9-71B2776E3803}" presName="vertOne" presStyleCnt="0"/>
      <dgm:spPr/>
    </dgm:pt>
    <dgm:pt modelId="{829625C5-2EAD-4FB2-AE97-1E98E31A7F74}" type="pres">
      <dgm:prSet presAssocID="{2CC03D78-0D69-49CD-B2A9-71B2776E3803}" presName="txOne" presStyleLbl="node0" presStyleIdx="0" presStyleCnt="1" custLinFactNeighborX="5209" custLinFactNeighborY="-99954">
        <dgm:presLayoutVars>
          <dgm:chPref val="3"/>
        </dgm:presLayoutVars>
      </dgm:prSet>
      <dgm:spPr/>
    </dgm:pt>
    <dgm:pt modelId="{B3BAFCAF-9223-4892-9DAC-91475289112E}" type="pres">
      <dgm:prSet presAssocID="{2CC03D78-0D69-49CD-B2A9-71B2776E3803}" presName="parTransOne" presStyleCnt="0"/>
      <dgm:spPr/>
    </dgm:pt>
    <dgm:pt modelId="{A2ADCFE5-4B56-4CDE-9A39-F27393C536E8}" type="pres">
      <dgm:prSet presAssocID="{2CC03D78-0D69-49CD-B2A9-71B2776E3803}" presName="horzOne" presStyleCnt="0"/>
      <dgm:spPr/>
    </dgm:pt>
    <dgm:pt modelId="{D208A3C6-6F47-4E7F-9AC8-C5BC4AE396DF}" type="pres">
      <dgm:prSet presAssocID="{042BF956-CD8D-4FC3-9DCD-860601644E36}" presName="vertTwo" presStyleCnt="0"/>
      <dgm:spPr/>
    </dgm:pt>
    <dgm:pt modelId="{70A4DEA7-A48F-4EDB-A238-D071C26DD59F}" type="pres">
      <dgm:prSet presAssocID="{042BF956-CD8D-4FC3-9DCD-860601644E36}" presName="txTwo" presStyleLbl="node2" presStyleIdx="0" presStyleCnt="2">
        <dgm:presLayoutVars>
          <dgm:chPref val="3"/>
        </dgm:presLayoutVars>
      </dgm:prSet>
      <dgm:spPr/>
    </dgm:pt>
    <dgm:pt modelId="{B6E8D7B7-1260-4705-82FA-7190A4E18647}" type="pres">
      <dgm:prSet presAssocID="{042BF956-CD8D-4FC3-9DCD-860601644E36}" presName="parTransTwo" presStyleCnt="0"/>
      <dgm:spPr/>
    </dgm:pt>
    <dgm:pt modelId="{D54E3D36-62C3-45F1-9266-62738FB32673}" type="pres">
      <dgm:prSet presAssocID="{042BF956-CD8D-4FC3-9DCD-860601644E36}" presName="horzTwo" presStyleCnt="0"/>
      <dgm:spPr/>
    </dgm:pt>
    <dgm:pt modelId="{F1140FBE-F555-4BAB-900E-A2493004D72D}" type="pres">
      <dgm:prSet presAssocID="{B05F8888-700D-4A43-95AD-99BAE0196864}" presName="vertThree" presStyleCnt="0"/>
      <dgm:spPr/>
    </dgm:pt>
    <dgm:pt modelId="{B14C274F-C2C6-41AE-B6C4-F206ACD173BE}" type="pres">
      <dgm:prSet presAssocID="{B05F8888-700D-4A43-95AD-99BAE0196864}" presName="txThree" presStyleLbl="node3" presStyleIdx="0" presStyleCnt="4" custScaleX="100511">
        <dgm:presLayoutVars>
          <dgm:chPref val="3"/>
        </dgm:presLayoutVars>
      </dgm:prSet>
      <dgm:spPr/>
    </dgm:pt>
    <dgm:pt modelId="{09E6178D-1478-4C36-930A-7BC7DD57F024}" type="pres">
      <dgm:prSet presAssocID="{B05F8888-700D-4A43-95AD-99BAE0196864}" presName="horzThree" presStyleCnt="0"/>
      <dgm:spPr/>
    </dgm:pt>
    <dgm:pt modelId="{31F4743B-BAD6-4E90-8A7A-0B083E8627DD}" type="pres">
      <dgm:prSet presAssocID="{702CE199-8D7A-4F59-A7E2-E620FC58237B}" presName="sibSpaceThree" presStyleCnt="0"/>
      <dgm:spPr/>
    </dgm:pt>
    <dgm:pt modelId="{3073B9F7-919B-4D4E-8611-3DE9F129A064}" type="pres">
      <dgm:prSet presAssocID="{5A0F54F6-D84B-4FBF-9BD7-80E004718F24}" presName="vertThree" presStyleCnt="0"/>
      <dgm:spPr/>
    </dgm:pt>
    <dgm:pt modelId="{F8CFC05A-9AD3-4FAF-BBE7-911BB2680B79}" type="pres">
      <dgm:prSet presAssocID="{5A0F54F6-D84B-4FBF-9BD7-80E004718F24}" presName="txThree" presStyleLbl="node3" presStyleIdx="1" presStyleCnt="4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</dgm:pt>
    <dgm:pt modelId="{E8D4B874-241D-4B20-AA99-2582AB377514}" type="pres">
      <dgm:prSet presAssocID="{5A0F54F6-D84B-4FBF-9BD7-80E004718F24}" presName="horzThree" presStyleCnt="0"/>
      <dgm:spPr/>
    </dgm:pt>
    <dgm:pt modelId="{A6ED53D1-5E20-432E-B7E7-1BCA878E0AF5}" type="pres">
      <dgm:prSet presAssocID="{487F1293-3F02-4968-BEF6-23E413829BB4}" presName="sibSpaceThree" presStyleCnt="0"/>
      <dgm:spPr/>
    </dgm:pt>
    <dgm:pt modelId="{EA4EFC13-CD28-4897-9CB9-68F2392B60BC}" type="pres">
      <dgm:prSet presAssocID="{E851D9ED-375D-4288-B31C-E8C62100A3C2}" presName="vertThree" presStyleCnt="0"/>
      <dgm:spPr/>
    </dgm:pt>
    <dgm:pt modelId="{063B062A-A257-4BF1-9CA4-9E3CD4FEA657}" type="pres">
      <dgm:prSet presAssocID="{E851D9ED-375D-4288-B31C-E8C62100A3C2}" presName="txThree" presStyleLbl="node3" presStyleIdx="2" presStyleCnt="4">
        <dgm:presLayoutVars>
          <dgm:chPref val="3"/>
        </dgm:presLayoutVars>
      </dgm:prSet>
      <dgm:spPr/>
    </dgm:pt>
    <dgm:pt modelId="{F222B958-2851-489F-A279-8D03CC1F9503}" type="pres">
      <dgm:prSet presAssocID="{E851D9ED-375D-4288-B31C-E8C62100A3C2}" presName="horzThree" presStyleCnt="0"/>
      <dgm:spPr/>
    </dgm:pt>
    <dgm:pt modelId="{EE1FA6E0-59F7-474F-9397-44BB4A430C1F}" type="pres">
      <dgm:prSet presAssocID="{DF409370-FDC0-4C61-A003-5C348BB3201B}" presName="sibSpaceTwo" presStyleCnt="0"/>
      <dgm:spPr/>
    </dgm:pt>
    <dgm:pt modelId="{4AAD461B-331C-4F2A-A92F-ACB48FB7E3C6}" type="pres">
      <dgm:prSet presAssocID="{8337E649-C044-49AA-AB6C-EEBC31BC7ECB}" presName="vertTwo" presStyleCnt="0"/>
      <dgm:spPr/>
    </dgm:pt>
    <dgm:pt modelId="{EDC7294B-A2BC-4D65-BCC6-3D519F5880F1}" type="pres">
      <dgm:prSet presAssocID="{8337E649-C044-49AA-AB6C-EEBC31BC7ECB}" presName="txTwo" presStyleLbl="node2" presStyleIdx="1" presStyleCnt="2">
        <dgm:presLayoutVars>
          <dgm:chPref val="3"/>
        </dgm:presLayoutVars>
      </dgm:prSet>
      <dgm:spPr/>
    </dgm:pt>
    <dgm:pt modelId="{E7F5C9D4-2FEA-4DDE-9BE6-2379250AA830}" type="pres">
      <dgm:prSet presAssocID="{8337E649-C044-49AA-AB6C-EEBC31BC7ECB}" presName="parTransTwo" presStyleCnt="0"/>
      <dgm:spPr/>
    </dgm:pt>
    <dgm:pt modelId="{F9170393-8282-4F1A-80DF-035CCF662DDD}" type="pres">
      <dgm:prSet presAssocID="{8337E649-C044-49AA-AB6C-EEBC31BC7ECB}" presName="horzTwo" presStyleCnt="0"/>
      <dgm:spPr/>
    </dgm:pt>
    <dgm:pt modelId="{6A24D250-2756-409F-818C-22B81072419D}" type="pres">
      <dgm:prSet presAssocID="{F418022E-EF51-4AD8-BE53-C9D15A3CDFAF}" presName="vertThree" presStyleCnt="0"/>
      <dgm:spPr/>
    </dgm:pt>
    <dgm:pt modelId="{D669DF6A-6BC3-483E-8561-C0EFF853A464}" type="pres">
      <dgm:prSet presAssocID="{F418022E-EF51-4AD8-BE53-C9D15A3CDFAF}" presName="txThree" presStyleLbl="node3" presStyleIdx="3" presStyleCnt="4">
        <dgm:presLayoutVars>
          <dgm:chPref val="3"/>
        </dgm:presLayoutVars>
      </dgm:prSet>
      <dgm:spPr/>
    </dgm:pt>
    <dgm:pt modelId="{0CFC1A36-617D-49DD-9176-C39B5BBBC7EB}" type="pres">
      <dgm:prSet presAssocID="{F418022E-EF51-4AD8-BE53-C9D15A3CDFAF}" presName="parTransThree" presStyleCnt="0"/>
      <dgm:spPr/>
    </dgm:pt>
    <dgm:pt modelId="{75542606-2E32-4D9B-8E22-8049C7BBB100}" type="pres">
      <dgm:prSet presAssocID="{F418022E-EF51-4AD8-BE53-C9D15A3CDFAF}" presName="horzThree" presStyleCnt="0"/>
      <dgm:spPr/>
    </dgm:pt>
    <dgm:pt modelId="{7CA94F9D-7E07-4038-AFDB-34D0AE7BF853}" type="pres">
      <dgm:prSet presAssocID="{A7CD2ADC-DB12-4131-8B7A-BD6C489C9B11}" presName="vertFour" presStyleCnt="0">
        <dgm:presLayoutVars>
          <dgm:chPref val="3"/>
        </dgm:presLayoutVars>
      </dgm:prSet>
      <dgm:spPr/>
    </dgm:pt>
    <dgm:pt modelId="{F9ECB5C6-E27C-4650-953E-B482C37B4B00}" type="pres">
      <dgm:prSet presAssocID="{A7CD2ADC-DB12-4131-8B7A-BD6C489C9B11}" presName="txFour" presStyleLbl="node4" presStyleIdx="0" presStyleCnt="6">
        <dgm:presLayoutVars>
          <dgm:chPref val="3"/>
        </dgm:presLayoutVars>
      </dgm:prSet>
      <dgm:spPr/>
    </dgm:pt>
    <dgm:pt modelId="{069B080F-7BF1-4EC9-BB41-BA965A98A2E7}" type="pres">
      <dgm:prSet presAssocID="{A7CD2ADC-DB12-4131-8B7A-BD6C489C9B11}" presName="horzFour" presStyleCnt="0"/>
      <dgm:spPr/>
    </dgm:pt>
    <dgm:pt modelId="{6AEBA8BC-225B-42FA-A352-2E759AA95944}" type="pres">
      <dgm:prSet presAssocID="{DF07B1A2-4FED-4823-8F02-AE9C49718268}" presName="sibSpaceFour" presStyleCnt="0"/>
      <dgm:spPr/>
    </dgm:pt>
    <dgm:pt modelId="{9D019A2F-9C5E-4208-B6D2-EE66FA5CE74F}" type="pres">
      <dgm:prSet presAssocID="{05D0BA16-7B8B-49EF-80CD-15C17DBD21C0}" presName="vertFour" presStyleCnt="0">
        <dgm:presLayoutVars>
          <dgm:chPref val="3"/>
        </dgm:presLayoutVars>
      </dgm:prSet>
      <dgm:spPr/>
    </dgm:pt>
    <dgm:pt modelId="{7F35781D-47EB-4BD1-B0E9-E296045FCFAD}" type="pres">
      <dgm:prSet presAssocID="{05D0BA16-7B8B-49EF-80CD-15C17DBD21C0}" presName="txFour" presStyleLbl="node4" presStyleIdx="1" presStyleCnt="6" custScaleX="151885">
        <dgm:presLayoutVars>
          <dgm:chPref val="3"/>
        </dgm:presLayoutVars>
      </dgm:prSet>
      <dgm:spPr/>
    </dgm:pt>
    <dgm:pt modelId="{756A2446-24AA-45DB-803F-3716B716125E}" type="pres">
      <dgm:prSet presAssocID="{05D0BA16-7B8B-49EF-80CD-15C17DBD21C0}" presName="horzFour" presStyleCnt="0"/>
      <dgm:spPr/>
    </dgm:pt>
    <dgm:pt modelId="{910B84AB-3D9C-4193-AFB5-3DDA51281E83}" type="pres">
      <dgm:prSet presAssocID="{7B17AC7B-C53D-426F-9AF9-35DFF2F8D408}" presName="sibSpaceFour" presStyleCnt="0"/>
      <dgm:spPr/>
    </dgm:pt>
    <dgm:pt modelId="{ACFBD4C5-4490-41E5-99DB-66B084AF1E27}" type="pres">
      <dgm:prSet presAssocID="{F1A818A0-0444-463F-8D7E-3D1643E2A470}" presName="vertFour" presStyleCnt="0">
        <dgm:presLayoutVars>
          <dgm:chPref val="3"/>
        </dgm:presLayoutVars>
      </dgm:prSet>
      <dgm:spPr/>
    </dgm:pt>
    <dgm:pt modelId="{A3319B15-0ECE-4036-B7D4-246AC23A067F}" type="pres">
      <dgm:prSet presAssocID="{F1A818A0-0444-463F-8D7E-3D1643E2A470}" presName="txFour" presStyleLbl="node4" presStyleIdx="2" presStyleCnt="6" custScaleX="155897">
        <dgm:presLayoutVars>
          <dgm:chPref val="3"/>
        </dgm:presLayoutVars>
      </dgm:prSet>
      <dgm:spPr/>
    </dgm:pt>
    <dgm:pt modelId="{4BEC3115-F0CF-4D63-B95F-EDE594C4DA0F}" type="pres">
      <dgm:prSet presAssocID="{F1A818A0-0444-463F-8D7E-3D1643E2A470}" presName="horzFour" presStyleCnt="0"/>
      <dgm:spPr/>
    </dgm:pt>
    <dgm:pt modelId="{E49528F2-61C6-43D6-AD23-5F8BDB03F83B}" type="pres">
      <dgm:prSet presAssocID="{54994D22-22F8-4CEB-B7C2-3FCE6AB4724E}" presName="sibSpaceFour" presStyleCnt="0"/>
      <dgm:spPr/>
    </dgm:pt>
    <dgm:pt modelId="{CEF2F42A-1F8F-4E07-B70A-0C5A6330B7FE}" type="pres">
      <dgm:prSet presAssocID="{3D3138C7-4FA0-49DD-BF77-EF1CC188287D}" presName="vertFour" presStyleCnt="0">
        <dgm:presLayoutVars>
          <dgm:chPref val="3"/>
        </dgm:presLayoutVars>
      </dgm:prSet>
      <dgm:spPr/>
    </dgm:pt>
    <dgm:pt modelId="{01D62056-3D38-48B9-B20A-0DC1DCD13F42}" type="pres">
      <dgm:prSet presAssocID="{3D3138C7-4FA0-49DD-BF77-EF1CC188287D}" presName="txFour" presStyleLbl="node4" presStyleIdx="3" presStyleCnt="6" custScaleX="165807">
        <dgm:presLayoutVars>
          <dgm:chPref val="3"/>
        </dgm:presLayoutVars>
      </dgm:prSet>
      <dgm:spPr/>
    </dgm:pt>
    <dgm:pt modelId="{32DE23A0-D146-4F20-B072-7045E6E350E4}" type="pres">
      <dgm:prSet presAssocID="{3D3138C7-4FA0-49DD-BF77-EF1CC188287D}" presName="horzFour" presStyleCnt="0"/>
      <dgm:spPr/>
    </dgm:pt>
    <dgm:pt modelId="{E9A8A103-052C-474D-AE72-031AC1463B3B}" type="pres">
      <dgm:prSet presAssocID="{93AE6D4D-6ACE-4CEB-A730-CDB9C4F60EB9}" presName="sibSpaceFour" presStyleCnt="0"/>
      <dgm:spPr/>
    </dgm:pt>
    <dgm:pt modelId="{3743668D-DC4F-4601-AD99-3E0411D39D37}" type="pres">
      <dgm:prSet presAssocID="{772ACD45-8A26-4930-BA42-75196456FF92}" presName="vertFour" presStyleCnt="0">
        <dgm:presLayoutVars>
          <dgm:chPref val="3"/>
        </dgm:presLayoutVars>
      </dgm:prSet>
      <dgm:spPr/>
    </dgm:pt>
    <dgm:pt modelId="{23092A98-E095-4946-915B-1307AAD715A6}" type="pres">
      <dgm:prSet presAssocID="{772ACD45-8A26-4930-BA42-75196456FF92}" presName="txFour" presStyleLbl="node4" presStyleIdx="4" presStyleCnt="6">
        <dgm:presLayoutVars>
          <dgm:chPref val="3"/>
        </dgm:presLayoutVars>
      </dgm:prSet>
      <dgm:spPr/>
    </dgm:pt>
    <dgm:pt modelId="{2375D10B-AA2C-44BF-95EA-6AE4321A361E}" type="pres">
      <dgm:prSet presAssocID="{772ACD45-8A26-4930-BA42-75196456FF92}" presName="horzFour" presStyleCnt="0"/>
      <dgm:spPr/>
    </dgm:pt>
    <dgm:pt modelId="{D3022FC9-8885-4E01-ACCB-4198AE193F40}" type="pres">
      <dgm:prSet presAssocID="{DA6623E1-445F-4BA0-AE70-476BA1E2F555}" presName="sibSpaceFour" presStyleCnt="0"/>
      <dgm:spPr/>
    </dgm:pt>
    <dgm:pt modelId="{6DC59D2F-FDFF-40BD-9E78-FE0E1E218260}" type="pres">
      <dgm:prSet presAssocID="{B82C0911-2A08-4377-901E-09FF3090FC89}" presName="vertFour" presStyleCnt="0">
        <dgm:presLayoutVars>
          <dgm:chPref val="3"/>
        </dgm:presLayoutVars>
      </dgm:prSet>
      <dgm:spPr/>
    </dgm:pt>
    <dgm:pt modelId="{EA307E6D-FFB7-4D83-8830-938A66FAC360}" type="pres">
      <dgm:prSet presAssocID="{B82C0911-2A08-4377-901E-09FF3090FC89}" presName="txFour" presStyleLbl="node4" presStyleIdx="5" presStyleCnt="6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</dgm:pt>
    <dgm:pt modelId="{3762EA94-C1C4-4F16-9C35-66038D086783}" type="pres">
      <dgm:prSet presAssocID="{B82C0911-2A08-4377-901E-09FF3090FC89}" presName="horzFour" presStyleCnt="0"/>
      <dgm:spPr/>
    </dgm:pt>
  </dgm:ptLst>
  <dgm:cxnLst>
    <dgm:cxn modelId="{9F060C00-E3BD-4BCD-B04C-585373C9B88F}" srcId="{F418022E-EF51-4AD8-BE53-C9D15A3CDFAF}" destId="{B82C0911-2A08-4377-901E-09FF3090FC89}" srcOrd="5" destOrd="0" parTransId="{97E2FCD1-C959-4DA3-B7EA-0D51FE9C8707}" sibTransId="{540902F1-9C0E-4DE5-9D5E-400A3D3C53E3}"/>
    <dgm:cxn modelId="{58030802-89BD-42B9-A8F1-6EBD6176F804}" srcId="{8337E649-C044-49AA-AB6C-EEBC31BC7ECB}" destId="{F418022E-EF51-4AD8-BE53-C9D15A3CDFAF}" srcOrd="0" destOrd="0" parTransId="{F8FE6FAB-1989-47C9-8F94-953ABBAD97B4}" sibTransId="{AD2B6869-FC88-4D90-B526-BFDB271EAA06}"/>
    <dgm:cxn modelId="{7BFE3806-8B70-4327-8C3A-17B5C3BE8517}" type="presOf" srcId="{772ACD45-8A26-4930-BA42-75196456FF92}" destId="{23092A98-E095-4946-915B-1307AAD715A6}" srcOrd="0" destOrd="0" presId="urn:microsoft.com/office/officeart/2005/8/layout/hierarchy4"/>
    <dgm:cxn modelId="{79B42615-05AB-47B3-9699-9952272846DE}" srcId="{F418022E-EF51-4AD8-BE53-C9D15A3CDFAF}" destId="{3D3138C7-4FA0-49DD-BF77-EF1CC188287D}" srcOrd="3" destOrd="0" parTransId="{3152A61A-AAE7-46BD-9A3B-DB6FEE6FAA67}" sibTransId="{93AE6D4D-6ACE-4CEB-A730-CDB9C4F60EB9}"/>
    <dgm:cxn modelId="{34F3121B-6375-40AC-BF23-3545F7E7FA10}" srcId="{F418022E-EF51-4AD8-BE53-C9D15A3CDFAF}" destId="{05D0BA16-7B8B-49EF-80CD-15C17DBD21C0}" srcOrd="1" destOrd="0" parTransId="{084916AD-C08E-4D47-BFFF-786390BEF5C7}" sibTransId="{7B17AC7B-C53D-426F-9AF9-35DFF2F8D408}"/>
    <dgm:cxn modelId="{97AF2E34-0BCF-4DD6-972A-63843E353FDE}" srcId="{042BF956-CD8D-4FC3-9DCD-860601644E36}" destId="{5A0F54F6-D84B-4FBF-9BD7-80E004718F24}" srcOrd="1" destOrd="0" parTransId="{C96EAEAB-FF02-4031-833D-21CB841E44EE}" sibTransId="{487F1293-3F02-4968-BEF6-23E413829BB4}"/>
    <dgm:cxn modelId="{C326EB37-1A96-457C-B1AF-75ECA91DD3C2}" srcId="{2CC03D78-0D69-49CD-B2A9-71B2776E3803}" destId="{042BF956-CD8D-4FC3-9DCD-860601644E36}" srcOrd="0" destOrd="0" parTransId="{74753DFA-30A9-437D-9077-0C53382A1999}" sibTransId="{DF409370-FDC0-4C61-A003-5C348BB3201B}"/>
    <dgm:cxn modelId="{073D7B3A-7394-4F1D-81D0-6C8BD7CA1330}" srcId="{F418022E-EF51-4AD8-BE53-C9D15A3CDFAF}" destId="{F1A818A0-0444-463F-8D7E-3D1643E2A470}" srcOrd="2" destOrd="0" parTransId="{D1B0D241-E5A5-4CC9-9F51-B986299CA040}" sibTransId="{54994D22-22F8-4CEB-B7C2-3FCE6AB4724E}"/>
    <dgm:cxn modelId="{9D6A7D40-7F4F-40B9-9094-18A8CC39F5A1}" type="presOf" srcId="{3D3138C7-4FA0-49DD-BF77-EF1CC188287D}" destId="{01D62056-3D38-48B9-B20A-0DC1DCD13F42}" srcOrd="0" destOrd="0" presId="urn:microsoft.com/office/officeart/2005/8/layout/hierarchy4"/>
    <dgm:cxn modelId="{EE0D9043-A9DF-4DEC-920C-8D483590FD5B}" type="presOf" srcId="{05D0BA16-7B8B-49EF-80CD-15C17DBD21C0}" destId="{7F35781D-47EB-4BD1-B0E9-E296045FCFAD}" srcOrd="0" destOrd="0" presId="urn:microsoft.com/office/officeart/2005/8/layout/hierarchy4"/>
    <dgm:cxn modelId="{FB70E56A-EFC0-44C8-95C6-7FA22DF9C80F}" srcId="{40B1780C-0933-46B3-BF27-31AF970ED980}" destId="{2CC03D78-0D69-49CD-B2A9-71B2776E3803}" srcOrd="0" destOrd="0" parTransId="{90FE81DB-6EC6-47CF-A4B1-0F7F66060EC9}" sibTransId="{B6BA9FD3-864B-4C84-B13E-CB5FFC237CB4}"/>
    <dgm:cxn modelId="{91192E4D-04CF-4D38-A49F-8A443FB55AA2}" type="presOf" srcId="{F1A818A0-0444-463F-8D7E-3D1643E2A470}" destId="{A3319B15-0ECE-4036-B7D4-246AC23A067F}" srcOrd="0" destOrd="0" presId="urn:microsoft.com/office/officeart/2005/8/layout/hierarchy4"/>
    <dgm:cxn modelId="{6C34276E-5717-44A0-A02A-7B35AC7C2D5F}" type="presOf" srcId="{E851D9ED-375D-4288-B31C-E8C62100A3C2}" destId="{063B062A-A257-4BF1-9CA4-9E3CD4FEA657}" srcOrd="0" destOrd="0" presId="urn:microsoft.com/office/officeart/2005/8/layout/hierarchy4"/>
    <dgm:cxn modelId="{423A3452-88BC-424A-B4F2-8218D0154A1C}" type="presOf" srcId="{2CC03D78-0D69-49CD-B2A9-71B2776E3803}" destId="{829625C5-2EAD-4FB2-AE97-1E98E31A7F74}" srcOrd="0" destOrd="0" presId="urn:microsoft.com/office/officeart/2005/8/layout/hierarchy4"/>
    <dgm:cxn modelId="{AD316F72-3EF1-4B22-ABC8-AA4A1BEA2F02}" srcId="{042BF956-CD8D-4FC3-9DCD-860601644E36}" destId="{B05F8888-700D-4A43-95AD-99BAE0196864}" srcOrd="0" destOrd="0" parTransId="{5BA38BFA-3987-49AA-8A24-056F737C9F76}" sibTransId="{702CE199-8D7A-4F59-A7E2-E620FC58237B}"/>
    <dgm:cxn modelId="{B5BDA254-F182-4979-9F96-DB724A0B4F4A}" type="presOf" srcId="{B05F8888-700D-4A43-95AD-99BAE0196864}" destId="{B14C274F-C2C6-41AE-B6C4-F206ACD173BE}" srcOrd="0" destOrd="0" presId="urn:microsoft.com/office/officeart/2005/8/layout/hierarchy4"/>
    <dgm:cxn modelId="{642F3978-7A91-476A-93DA-8EF27F5FC2E2}" srcId="{2CC03D78-0D69-49CD-B2A9-71B2776E3803}" destId="{8337E649-C044-49AA-AB6C-EEBC31BC7ECB}" srcOrd="1" destOrd="0" parTransId="{21363960-E218-452B-87EC-FC271B8BDD13}" sibTransId="{638D2952-666D-4A58-8B42-457BB9B0E32D}"/>
    <dgm:cxn modelId="{78B0A78E-3214-4AAF-9452-4303E5258C06}" srcId="{F418022E-EF51-4AD8-BE53-C9D15A3CDFAF}" destId="{A7CD2ADC-DB12-4131-8B7A-BD6C489C9B11}" srcOrd="0" destOrd="0" parTransId="{CA82293A-0B32-474E-A6B0-47CFA198B170}" sibTransId="{DF07B1A2-4FED-4823-8F02-AE9C49718268}"/>
    <dgm:cxn modelId="{2219E59B-36E2-4E63-A55D-4A792E1584B7}" type="presOf" srcId="{8337E649-C044-49AA-AB6C-EEBC31BC7ECB}" destId="{EDC7294B-A2BC-4D65-BCC6-3D519F5880F1}" srcOrd="0" destOrd="0" presId="urn:microsoft.com/office/officeart/2005/8/layout/hierarchy4"/>
    <dgm:cxn modelId="{1E8002A7-9FA3-4D07-B441-85611FB2BEE8}" type="presOf" srcId="{B82C0911-2A08-4377-901E-09FF3090FC89}" destId="{EA307E6D-FFB7-4D83-8830-938A66FAC360}" srcOrd="0" destOrd="0" presId="urn:microsoft.com/office/officeart/2005/8/layout/hierarchy4"/>
    <dgm:cxn modelId="{105164CB-8030-4EC3-824C-09B86686F224}" type="presOf" srcId="{5A0F54F6-D84B-4FBF-9BD7-80E004718F24}" destId="{F8CFC05A-9AD3-4FAF-BBE7-911BB2680B79}" srcOrd="0" destOrd="0" presId="urn:microsoft.com/office/officeart/2005/8/layout/hierarchy4"/>
    <dgm:cxn modelId="{8D411ACC-600C-408E-AD67-DD22128F363B}" srcId="{F418022E-EF51-4AD8-BE53-C9D15A3CDFAF}" destId="{772ACD45-8A26-4930-BA42-75196456FF92}" srcOrd="4" destOrd="0" parTransId="{4F2CA70B-EC8F-4949-9605-E4ED16F8E7E4}" sibTransId="{DA6623E1-445F-4BA0-AE70-476BA1E2F555}"/>
    <dgm:cxn modelId="{5ED9B8D7-3251-45FD-BBA5-D0CABF0483CA}" type="presOf" srcId="{F418022E-EF51-4AD8-BE53-C9D15A3CDFAF}" destId="{D669DF6A-6BC3-483E-8561-C0EFF853A464}" srcOrd="0" destOrd="0" presId="urn:microsoft.com/office/officeart/2005/8/layout/hierarchy4"/>
    <dgm:cxn modelId="{EC7256DA-D752-423B-84F2-E0E6443317EB}" type="presOf" srcId="{40B1780C-0933-46B3-BF27-31AF970ED980}" destId="{6FC17A85-72F2-434A-BF84-40D887A300C6}" srcOrd="0" destOrd="0" presId="urn:microsoft.com/office/officeart/2005/8/layout/hierarchy4"/>
    <dgm:cxn modelId="{DD9A53E6-CB70-4F70-B21F-990BD4C41BDE}" type="presOf" srcId="{042BF956-CD8D-4FC3-9DCD-860601644E36}" destId="{70A4DEA7-A48F-4EDB-A238-D071C26DD59F}" srcOrd="0" destOrd="0" presId="urn:microsoft.com/office/officeart/2005/8/layout/hierarchy4"/>
    <dgm:cxn modelId="{FFE4EEF7-C6FB-4888-A9CC-E280D63E297C}" srcId="{042BF956-CD8D-4FC3-9DCD-860601644E36}" destId="{E851D9ED-375D-4288-B31C-E8C62100A3C2}" srcOrd="2" destOrd="0" parTransId="{7F32CBB8-421D-4F01-B6B6-D045E080DD08}" sibTransId="{B7D1BB8F-B385-4095-ACE8-BF936628642D}"/>
    <dgm:cxn modelId="{103E58FC-26FF-40E0-94B3-AAEE64363E15}" type="presOf" srcId="{A7CD2ADC-DB12-4131-8B7A-BD6C489C9B11}" destId="{F9ECB5C6-E27C-4650-953E-B482C37B4B00}" srcOrd="0" destOrd="0" presId="urn:microsoft.com/office/officeart/2005/8/layout/hierarchy4"/>
    <dgm:cxn modelId="{797784A0-3982-419E-BC68-A24EDEB4ACAE}" type="presParOf" srcId="{6FC17A85-72F2-434A-BF84-40D887A300C6}" destId="{583F3A51-D362-41A4-BF8B-45BDCCFC462F}" srcOrd="0" destOrd="0" presId="urn:microsoft.com/office/officeart/2005/8/layout/hierarchy4"/>
    <dgm:cxn modelId="{70C00B0B-A439-4CA2-9DC8-8A036DEF8565}" type="presParOf" srcId="{583F3A51-D362-41A4-BF8B-45BDCCFC462F}" destId="{829625C5-2EAD-4FB2-AE97-1E98E31A7F74}" srcOrd="0" destOrd="0" presId="urn:microsoft.com/office/officeart/2005/8/layout/hierarchy4"/>
    <dgm:cxn modelId="{3CB62751-0F00-4B17-951E-9C53C9A02428}" type="presParOf" srcId="{583F3A51-D362-41A4-BF8B-45BDCCFC462F}" destId="{B3BAFCAF-9223-4892-9DAC-91475289112E}" srcOrd="1" destOrd="0" presId="urn:microsoft.com/office/officeart/2005/8/layout/hierarchy4"/>
    <dgm:cxn modelId="{20B62158-7D9A-4A51-B122-570214A6CAF0}" type="presParOf" srcId="{583F3A51-D362-41A4-BF8B-45BDCCFC462F}" destId="{A2ADCFE5-4B56-4CDE-9A39-F27393C536E8}" srcOrd="2" destOrd="0" presId="urn:microsoft.com/office/officeart/2005/8/layout/hierarchy4"/>
    <dgm:cxn modelId="{9FA82481-65D6-482A-8BF3-68B95ED0503C}" type="presParOf" srcId="{A2ADCFE5-4B56-4CDE-9A39-F27393C536E8}" destId="{D208A3C6-6F47-4E7F-9AC8-C5BC4AE396DF}" srcOrd="0" destOrd="0" presId="urn:microsoft.com/office/officeart/2005/8/layout/hierarchy4"/>
    <dgm:cxn modelId="{F68EC356-5726-4E43-BAD7-09C78E25A8E5}" type="presParOf" srcId="{D208A3C6-6F47-4E7F-9AC8-C5BC4AE396DF}" destId="{70A4DEA7-A48F-4EDB-A238-D071C26DD59F}" srcOrd="0" destOrd="0" presId="urn:microsoft.com/office/officeart/2005/8/layout/hierarchy4"/>
    <dgm:cxn modelId="{DC12CF01-514C-42DC-9052-13D5070CAEB2}" type="presParOf" srcId="{D208A3C6-6F47-4E7F-9AC8-C5BC4AE396DF}" destId="{B6E8D7B7-1260-4705-82FA-7190A4E18647}" srcOrd="1" destOrd="0" presId="urn:microsoft.com/office/officeart/2005/8/layout/hierarchy4"/>
    <dgm:cxn modelId="{C6A62B0A-93D1-4802-87CE-961C6AB1DD58}" type="presParOf" srcId="{D208A3C6-6F47-4E7F-9AC8-C5BC4AE396DF}" destId="{D54E3D36-62C3-45F1-9266-62738FB32673}" srcOrd="2" destOrd="0" presId="urn:microsoft.com/office/officeart/2005/8/layout/hierarchy4"/>
    <dgm:cxn modelId="{3B1F4D2A-2266-482F-B7D2-07F32BD288BA}" type="presParOf" srcId="{D54E3D36-62C3-45F1-9266-62738FB32673}" destId="{F1140FBE-F555-4BAB-900E-A2493004D72D}" srcOrd="0" destOrd="0" presId="urn:microsoft.com/office/officeart/2005/8/layout/hierarchy4"/>
    <dgm:cxn modelId="{0D83BA6D-2A24-4A31-996C-9ED284602838}" type="presParOf" srcId="{F1140FBE-F555-4BAB-900E-A2493004D72D}" destId="{B14C274F-C2C6-41AE-B6C4-F206ACD173BE}" srcOrd="0" destOrd="0" presId="urn:microsoft.com/office/officeart/2005/8/layout/hierarchy4"/>
    <dgm:cxn modelId="{464D805B-8957-45F4-9BE4-2A650125F96F}" type="presParOf" srcId="{F1140FBE-F555-4BAB-900E-A2493004D72D}" destId="{09E6178D-1478-4C36-930A-7BC7DD57F024}" srcOrd="1" destOrd="0" presId="urn:microsoft.com/office/officeart/2005/8/layout/hierarchy4"/>
    <dgm:cxn modelId="{A2A52397-F41A-4491-8892-EF14C0B9065F}" type="presParOf" srcId="{D54E3D36-62C3-45F1-9266-62738FB32673}" destId="{31F4743B-BAD6-4E90-8A7A-0B083E8627DD}" srcOrd="1" destOrd="0" presId="urn:microsoft.com/office/officeart/2005/8/layout/hierarchy4"/>
    <dgm:cxn modelId="{3DBEF439-1687-4AD4-B9A9-0AC9942CEFDB}" type="presParOf" srcId="{D54E3D36-62C3-45F1-9266-62738FB32673}" destId="{3073B9F7-919B-4D4E-8611-3DE9F129A064}" srcOrd="2" destOrd="0" presId="urn:microsoft.com/office/officeart/2005/8/layout/hierarchy4"/>
    <dgm:cxn modelId="{04B90DE9-6731-4D9D-940A-B9BB3CF7CA82}" type="presParOf" srcId="{3073B9F7-919B-4D4E-8611-3DE9F129A064}" destId="{F8CFC05A-9AD3-4FAF-BBE7-911BB2680B79}" srcOrd="0" destOrd="0" presId="urn:microsoft.com/office/officeart/2005/8/layout/hierarchy4"/>
    <dgm:cxn modelId="{61267558-D806-4884-BE63-9D2EA764A5B9}" type="presParOf" srcId="{3073B9F7-919B-4D4E-8611-3DE9F129A064}" destId="{E8D4B874-241D-4B20-AA99-2582AB377514}" srcOrd="1" destOrd="0" presId="urn:microsoft.com/office/officeart/2005/8/layout/hierarchy4"/>
    <dgm:cxn modelId="{AF166778-892A-49FB-B9BC-02A8942FEFE1}" type="presParOf" srcId="{D54E3D36-62C3-45F1-9266-62738FB32673}" destId="{A6ED53D1-5E20-432E-B7E7-1BCA878E0AF5}" srcOrd="3" destOrd="0" presId="urn:microsoft.com/office/officeart/2005/8/layout/hierarchy4"/>
    <dgm:cxn modelId="{AA19D29B-18B6-4765-94F4-2B7E5AB7F72E}" type="presParOf" srcId="{D54E3D36-62C3-45F1-9266-62738FB32673}" destId="{EA4EFC13-CD28-4897-9CB9-68F2392B60BC}" srcOrd="4" destOrd="0" presId="urn:microsoft.com/office/officeart/2005/8/layout/hierarchy4"/>
    <dgm:cxn modelId="{3E9B018A-6C47-47FD-BE6E-BEC4BA437FC0}" type="presParOf" srcId="{EA4EFC13-CD28-4897-9CB9-68F2392B60BC}" destId="{063B062A-A257-4BF1-9CA4-9E3CD4FEA657}" srcOrd="0" destOrd="0" presId="urn:microsoft.com/office/officeart/2005/8/layout/hierarchy4"/>
    <dgm:cxn modelId="{4D1AFE26-831B-46CE-AB47-7A1E53336C65}" type="presParOf" srcId="{EA4EFC13-CD28-4897-9CB9-68F2392B60BC}" destId="{F222B958-2851-489F-A279-8D03CC1F9503}" srcOrd="1" destOrd="0" presId="urn:microsoft.com/office/officeart/2005/8/layout/hierarchy4"/>
    <dgm:cxn modelId="{4E36A674-87B9-4CD0-BFB4-8C57094EE6C1}" type="presParOf" srcId="{A2ADCFE5-4B56-4CDE-9A39-F27393C536E8}" destId="{EE1FA6E0-59F7-474F-9397-44BB4A430C1F}" srcOrd="1" destOrd="0" presId="urn:microsoft.com/office/officeart/2005/8/layout/hierarchy4"/>
    <dgm:cxn modelId="{40DA09DB-9EFE-4F3C-8C07-613B35AD4A03}" type="presParOf" srcId="{A2ADCFE5-4B56-4CDE-9A39-F27393C536E8}" destId="{4AAD461B-331C-4F2A-A92F-ACB48FB7E3C6}" srcOrd="2" destOrd="0" presId="urn:microsoft.com/office/officeart/2005/8/layout/hierarchy4"/>
    <dgm:cxn modelId="{61D80623-5480-417E-B901-CD1618449AA4}" type="presParOf" srcId="{4AAD461B-331C-4F2A-A92F-ACB48FB7E3C6}" destId="{EDC7294B-A2BC-4D65-BCC6-3D519F5880F1}" srcOrd="0" destOrd="0" presId="urn:microsoft.com/office/officeart/2005/8/layout/hierarchy4"/>
    <dgm:cxn modelId="{05C8ED92-52A4-4D83-8D65-95867BE996DF}" type="presParOf" srcId="{4AAD461B-331C-4F2A-A92F-ACB48FB7E3C6}" destId="{E7F5C9D4-2FEA-4DDE-9BE6-2379250AA830}" srcOrd="1" destOrd="0" presId="urn:microsoft.com/office/officeart/2005/8/layout/hierarchy4"/>
    <dgm:cxn modelId="{F081F112-D6D2-4BF4-98C0-40667421BF70}" type="presParOf" srcId="{4AAD461B-331C-4F2A-A92F-ACB48FB7E3C6}" destId="{F9170393-8282-4F1A-80DF-035CCF662DDD}" srcOrd="2" destOrd="0" presId="urn:microsoft.com/office/officeart/2005/8/layout/hierarchy4"/>
    <dgm:cxn modelId="{769A8277-F652-467F-A503-2207A353E897}" type="presParOf" srcId="{F9170393-8282-4F1A-80DF-035CCF662DDD}" destId="{6A24D250-2756-409F-818C-22B81072419D}" srcOrd="0" destOrd="0" presId="urn:microsoft.com/office/officeart/2005/8/layout/hierarchy4"/>
    <dgm:cxn modelId="{B3590169-DAC7-4169-8DAF-DA8AB2D87207}" type="presParOf" srcId="{6A24D250-2756-409F-818C-22B81072419D}" destId="{D669DF6A-6BC3-483E-8561-C0EFF853A464}" srcOrd="0" destOrd="0" presId="urn:microsoft.com/office/officeart/2005/8/layout/hierarchy4"/>
    <dgm:cxn modelId="{EAF37507-4144-4466-BB7B-E04116EF99EE}" type="presParOf" srcId="{6A24D250-2756-409F-818C-22B81072419D}" destId="{0CFC1A36-617D-49DD-9176-C39B5BBBC7EB}" srcOrd="1" destOrd="0" presId="urn:microsoft.com/office/officeart/2005/8/layout/hierarchy4"/>
    <dgm:cxn modelId="{5125456A-AC42-4664-85FF-8831880CF22C}" type="presParOf" srcId="{6A24D250-2756-409F-818C-22B81072419D}" destId="{75542606-2E32-4D9B-8E22-8049C7BBB100}" srcOrd="2" destOrd="0" presId="urn:microsoft.com/office/officeart/2005/8/layout/hierarchy4"/>
    <dgm:cxn modelId="{E3A3C41E-91F5-45E2-A82E-A3F04BCA0A8B}" type="presParOf" srcId="{75542606-2E32-4D9B-8E22-8049C7BBB100}" destId="{7CA94F9D-7E07-4038-AFDB-34D0AE7BF853}" srcOrd="0" destOrd="0" presId="urn:microsoft.com/office/officeart/2005/8/layout/hierarchy4"/>
    <dgm:cxn modelId="{5DCED004-B6A4-47F3-A49C-FD61E21887CD}" type="presParOf" srcId="{7CA94F9D-7E07-4038-AFDB-34D0AE7BF853}" destId="{F9ECB5C6-E27C-4650-953E-B482C37B4B00}" srcOrd="0" destOrd="0" presId="urn:microsoft.com/office/officeart/2005/8/layout/hierarchy4"/>
    <dgm:cxn modelId="{560E6E30-B6D5-4EC4-9675-B62B52FBFFE4}" type="presParOf" srcId="{7CA94F9D-7E07-4038-AFDB-34D0AE7BF853}" destId="{069B080F-7BF1-4EC9-BB41-BA965A98A2E7}" srcOrd="1" destOrd="0" presId="urn:microsoft.com/office/officeart/2005/8/layout/hierarchy4"/>
    <dgm:cxn modelId="{FDAF7227-A031-4CF0-9E35-515048B69231}" type="presParOf" srcId="{75542606-2E32-4D9B-8E22-8049C7BBB100}" destId="{6AEBA8BC-225B-42FA-A352-2E759AA95944}" srcOrd="1" destOrd="0" presId="urn:microsoft.com/office/officeart/2005/8/layout/hierarchy4"/>
    <dgm:cxn modelId="{BE1256EC-49E9-48F6-AA7B-74A442630A15}" type="presParOf" srcId="{75542606-2E32-4D9B-8E22-8049C7BBB100}" destId="{9D019A2F-9C5E-4208-B6D2-EE66FA5CE74F}" srcOrd="2" destOrd="0" presId="urn:microsoft.com/office/officeart/2005/8/layout/hierarchy4"/>
    <dgm:cxn modelId="{0B0298DB-B8B3-4505-BBF2-79958AE04266}" type="presParOf" srcId="{9D019A2F-9C5E-4208-B6D2-EE66FA5CE74F}" destId="{7F35781D-47EB-4BD1-B0E9-E296045FCFAD}" srcOrd="0" destOrd="0" presId="urn:microsoft.com/office/officeart/2005/8/layout/hierarchy4"/>
    <dgm:cxn modelId="{63561F46-503D-4C9F-AAE7-53E58DD9A272}" type="presParOf" srcId="{9D019A2F-9C5E-4208-B6D2-EE66FA5CE74F}" destId="{756A2446-24AA-45DB-803F-3716B716125E}" srcOrd="1" destOrd="0" presId="urn:microsoft.com/office/officeart/2005/8/layout/hierarchy4"/>
    <dgm:cxn modelId="{EA40B020-9EDF-4A8E-B90A-4AC30636F05C}" type="presParOf" srcId="{75542606-2E32-4D9B-8E22-8049C7BBB100}" destId="{910B84AB-3D9C-4193-AFB5-3DDA51281E83}" srcOrd="3" destOrd="0" presId="urn:microsoft.com/office/officeart/2005/8/layout/hierarchy4"/>
    <dgm:cxn modelId="{EAED966F-631A-4755-96A2-EC341986E136}" type="presParOf" srcId="{75542606-2E32-4D9B-8E22-8049C7BBB100}" destId="{ACFBD4C5-4490-41E5-99DB-66B084AF1E27}" srcOrd="4" destOrd="0" presId="urn:microsoft.com/office/officeart/2005/8/layout/hierarchy4"/>
    <dgm:cxn modelId="{3490C1FF-3AF6-48F2-A125-9596BDD30549}" type="presParOf" srcId="{ACFBD4C5-4490-41E5-99DB-66B084AF1E27}" destId="{A3319B15-0ECE-4036-B7D4-246AC23A067F}" srcOrd="0" destOrd="0" presId="urn:microsoft.com/office/officeart/2005/8/layout/hierarchy4"/>
    <dgm:cxn modelId="{FC353DA5-6690-4348-9D53-D451A4E83588}" type="presParOf" srcId="{ACFBD4C5-4490-41E5-99DB-66B084AF1E27}" destId="{4BEC3115-F0CF-4D63-B95F-EDE594C4DA0F}" srcOrd="1" destOrd="0" presId="urn:microsoft.com/office/officeart/2005/8/layout/hierarchy4"/>
    <dgm:cxn modelId="{CC04B85F-353C-43DE-9335-28C912984663}" type="presParOf" srcId="{75542606-2E32-4D9B-8E22-8049C7BBB100}" destId="{E49528F2-61C6-43D6-AD23-5F8BDB03F83B}" srcOrd="5" destOrd="0" presId="urn:microsoft.com/office/officeart/2005/8/layout/hierarchy4"/>
    <dgm:cxn modelId="{8527BA6B-1233-4B19-A698-C953FA5E38DE}" type="presParOf" srcId="{75542606-2E32-4D9B-8E22-8049C7BBB100}" destId="{CEF2F42A-1F8F-4E07-B70A-0C5A6330B7FE}" srcOrd="6" destOrd="0" presId="urn:microsoft.com/office/officeart/2005/8/layout/hierarchy4"/>
    <dgm:cxn modelId="{48F7C2CA-9EF2-4B2E-AA2A-964763A3AF5D}" type="presParOf" srcId="{CEF2F42A-1F8F-4E07-B70A-0C5A6330B7FE}" destId="{01D62056-3D38-48B9-B20A-0DC1DCD13F42}" srcOrd="0" destOrd="0" presId="urn:microsoft.com/office/officeart/2005/8/layout/hierarchy4"/>
    <dgm:cxn modelId="{A701DFF2-F619-4D44-8F3E-3B6FAE4C9FB1}" type="presParOf" srcId="{CEF2F42A-1F8F-4E07-B70A-0C5A6330B7FE}" destId="{32DE23A0-D146-4F20-B072-7045E6E350E4}" srcOrd="1" destOrd="0" presId="urn:microsoft.com/office/officeart/2005/8/layout/hierarchy4"/>
    <dgm:cxn modelId="{D3717BAF-56B3-4CCD-AF2E-BA7C30C86B5B}" type="presParOf" srcId="{75542606-2E32-4D9B-8E22-8049C7BBB100}" destId="{E9A8A103-052C-474D-AE72-031AC1463B3B}" srcOrd="7" destOrd="0" presId="urn:microsoft.com/office/officeart/2005/8/layout/hierarchy4"/>
    <dgm:cxn modelId="{25AFA069-5280-4121-9CFD-CB9E7E688441}" type="presParOf" srcId="{75542606-2E32-4D9B-8E22-8049C7BBB100}" destId="{3743668D-DC4F-4601-AD99-3E0411D39D37}" srcOrd="8" destOrd="0" presId="urn:microsoft.com/office/officeart/2005/8/layout/hierarchy4"/>
    <dgm:cxn modelId="{29ECB6B9-5DF0-42EA-BF30-152C9237F697}" type="presParOf" srcId="{3743668D-DC4F-4601-AD99-3E0411D39D37}" destId="{23092A98-E095-4946-915B-1307AAD715A6}" srcOrd="0" destOrd="0" presId="urn:microsoft.com/office/officeart/2005/8/layout/hierarchy4"/>
    <dgm:cxn modelId="{CB82162E-14CA-4E69-BB23-3223F57B9C20}" type="presParOf" srcId="{3743668D-DC4F-4601-AD99-3E0411D39D37}" destId="{2375D10B-AA2C-44BF-95EA-6AE4321A361E}" srcOrd="1" destOrd="0" presId="urn:microsoft.com/office/officeart/2005/8/layout/hierarchy4"/>
    <dgm:cxn modelId="{B1F190CF-8D68-4A7A-9154-60868EFC4A8B}" type="presParOf" srcId="{75542606-2E32-4D9B-8E22-8049C7BBB100}" destId="{D3022FC9-8885-4E01-ACCB-4198AE193F40}" srcOrd="9" destOrd="0" presId="urn:microsoft.com/office/officeart/2005/8/layout/hierarchy4"/>
    <dgm:cxn modelId="{E8CB3AE3-C4F7-487B-AC20-B768111419DA}" type="presParOf" srcId="{75542606-2E32-4D9B-8E22-8049C7BBB100}" destId="{6DC59D2F-FDFF-40BD-9E78-FE0E1E218260}" srcOrd="10" destOrd="0" presId="urn:microsoft.com/office/officeart/2005/8/layout/hierarchy4"/>
    <dgm:cxn modelId="{B4988CBB-827A-4344-81AD-BD7602EE9942}" type="presParOf" srcId="{6DC59D2F-FDFF-40BD-9E78-FE0E1E218260}" destId="{EA307E6D-FFB7-4D83-8830-938A66FAC360}" srcOrd="0" destOrd="0" presId="urn:microsoft.com/office/officeart/2005/8/layout/hierarchy4"/>
    <dgm:cxn modelId="{93845C83-C96F-430E-8F40-68E5F455F9FE}" type="presParOf" srcId="{6DC59D2F-FDFF-40BD-9E78-FE0E1E218260}" destId="{3762EA94-C1C4-4F16-9C35-66038D086783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9625C5-2EAD-4FB2-AE97-1E98E31A7F74}">
      <dsp:nvSpPr>
        <dsp:cNvPr id="0" name=""/>
        <dsp:cNvSpPr/>
      </dsp:nvSpPr>
      <dsp:spPr>
        <a:xfrm>
          <a:off x="15388" y="0"/>
          <a:ext cx="14543693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Arial"/>
              <a:ea typeface="+mn-ea"/>
              <a:cs typeface="+mn-cs"/>
            </a:rPr>
            <a:t>OpTI-Flash</a:t>
          </a:r>
          <a:endParaRPr lang="en-US" sz="2800" kern="1200" dirty="0">
            <a:latin typeface="Arial"/>
            <a:ea typeface="+mn-ea"/>
            <a:cs typeface="+mn-cs"/>
          </a:endParaRPr>
        </a:p>
      </dsp:txBody>
      <dsp:txXfrm>
        <a:off x="31434" y="16046"/>
        <a:ext cx="14511601" cy="515771"/>
      </dsp:txXfrm>
    </dsp:sp>
    <dsp:sp modelId="{70A4DEA7-A48F-4EDB-A238-D071C26DD59F}">
      <dsp:nvSpPr>
        <dsp:cNvPr id="0" name=""/>
        <dsp:cNvSpPr/>
      </dsp:nvSpPr>
      <dsp:spPr>
        <a:xfrm>
          <a:off x="21890" y="714485"/>
          <a:ext cx="4071154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Arial"/>
              <a:ea typeface="+mn-ea"/>
              <a:cs typeface="+mn-cs"/>
            </a:rPr>
            <a:t>SW Tool</a:t>
          </a:r>
          <a:endParaRPr lang="en-US" sz="2800" kern="1200" dirty="0">
            <a:latin typeface="Arial"/>
            <a:ea typeface="+mn-ea"/>
            <a:cs typeface="+mn-cs"/>
          </a:endParaRPr>
        </a:p>
      </dsp:txBody>
      <dsp:txXfrm>
        <a:off x="37936" y="730531"/>
        <a:ext cx="4039062" cy="515771"/>
      </dsp:txXfrm>
    </dsp:sp>
    <dsp:sp modelId="{B14C274F-C2C6-41AE-B6C4-F206ACD173BE}">
      <dsp:nvSpPr>
        <dsp:cNvPr id="0" name=""/>
        <dsp:cNvSpPr/>
      </dsp:nvSpPr>
      <dsp:spPr>
        <a:xfrm>
          <a:off x="21944" y="1428357"/>
          <a:ext cx="1324639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Arial"/>
              <a:ea typeface="+mn-ea"/>
              <a:cs typeface="+mn-cs"/>
            </a:rPr>
            <a:t>Smart Placement</a:t>
          </a:r>
        </a:p>
      </dsp:txBody>
      <dsp:txXfrm>
        <a:off x="37990" y="1444403"/>
        <a:ext cx="1292547" cy="515771"/>
      </dsp:txXfrm>
    </dsp:sp>
    <dsp:sp modelId="{F8CFC05A-9AD3-4FAF-BBE7-911BB2680B79}">
      <dsp:nvSpPr>
        <dsp:cNvPr id="0" name=""/>
        <dsp:cNvSpPr/>
      </dsp:nvSpPr>
      <dsp:spPr>
        <a:xfrm>
          <a:off x="1401882" y="1428357"/>
          <a:ext cx="1317905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Arial"/>
              <a:ea typeface="+mn-ea"/>
              <a:cs typeface="+mn-cs"/>
            </a:rPr>
            <a:t>Overlay Manager</a:t>
          </a:r>
        </a:p>
      </dsp:txBody>
      <dsp:txXfrm>
        <a:off x="1417928" y="1444403"/>
        <a:ext cx="1285813" cy="515771"/>
      </dsp:txXfrm>
    </dsp:sp>
    <dsp:sp modelId="{063B062A-A257-4BF1-9CA4-9E3CD4FEA657}">
      <dsp:nvSpPr>
        <dsp:cNvPr id="0" name=""/>
        <dsp:cNvSpPr/>
      </dsp:nvSpPr>
      <dsp:spPr>
        <a:xfrm>
          <a:off x="2775085" y="1428357"/>
          <a:ext cx="1317905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latin typeface="Arial"/>
              <a:ea typeface="+mn-ea"/>
              <a:cs typeface="+mn-cs"/>
            </a:rPr>
            <a:t>OpTI</a:t>
          </a:r>
          <a:r>
            <a:rPr lang="en-US" sz="1800" kern="1200" dirty="0">
              <a:latin typeface="Arial"/>
              <a:ea typeface="+mn-ea"/>
              <a:cs typeface="+mn-cs"/>
            </a:rPr>
            <a:t>-Share</a:t>
          </a:r>
        </a:p>
      </dsp:txBody>
      <dsp:txXfrm>
        <a:off x="2791131" y="1444403"/>
        <a:ext cx="1285813" cy="515771"/>
      </dsp:txXfrm>
    </dsp:sp>
    <dsp:sp modelId="{EDC7294B-A2BC-4D65-BCC6-3D519F5880F1}">
      <dsp:nvSpPr>
        <dsp:cNvPr id="0" name=""/>
        <dsp:cNvSpPr/>
      </dsp:nvSpPr>
      <dsp:spPr>
        <a:xfrm>
          <a:off x="4203640" y="714485"/>
          <a:ext cx="10333550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Arial"/>
              <a:ea typeface="+mn-ea"/>
              <a:cs typeface="+mn-cs"/>
            </a:rPr>
            <a:t>SDK Drivers</a:t>
          </a:r>
        </a:p>
      </dsp:txBody>
      <dsp:txXfrm>
        <a:off x="4219686" y="730531"/>
        <a:ext cx="10301458" cy="515771"/>
      </dsp:txXfrm>
    </dsp:sp>
    <dsp:sp modelId="{D669DF6A-6BC3-483E-8561-C0EFF853A464}">
      <dsp:nvSpPr>
        <dsp:cNvPr id="0" name=""/>
        <dsp:cNvSpPr/>
      </dsp:nvSpPr>
      <dsp:spPr>
        <a:xfrm>
          <a:off x="4223794" y="1428357"/>
          <a:ext cx="10293244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Arial"/>
              <a:ea typeface="+mn-ea"/>
              <a:cs typeface="+mn-cs"/>
            </a:rPr>
            <a:t>Hardware</a:t>
          </a:r>
        </a:p>
      </dsp:txBody>
      <dsp:txXfrm>
        <a:off x="4239840" y="1444403"/>
        <a:ext cx="10261152" cy="515771"/>
      </dsp:txXfrm>
    </dsp:sp>
    <dsp:sp modelId="{F9ECB5C6-E27C-4650-953E-B482C37B4B00}">
      <dsp:nvSpPr>
        <dsp:cNvPr id="0" name=""/>
        <dsp:cNvSpPr/>
      </dsp:nvSpPr>
      <dsp:spPr>
        <a:xfrm>
          <a:off x="4223794" y="2142228"/>
          <a:ext cx="1312764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FLC- Fast Local Copy</a:t>
          </a:r>
        </a:p>
      </dsp:txBody>
      <dsp:txXfrm>
        <a:off x="4239840" y="2158274"/>
        <a:ext cx="1280672" cy="515771"/>
      </dsp:txXfrm>
    </dsp:sp>
    <dsp:sp modelId="{7F35781D-47EB-4BD1-B0E9-E296045FCFAD}">
      <dsp:nvSpPr>
        <dsp:cNvPr id="0" name=""/>
        <dsp:cNvSpPr/>
      </dsp:nvSpPr>
      <dsp:spPr>
        <a:xfrm>
          <a:off x="5564126" y="2142228"/>
          <a:ext cx="1993892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OTFA – On The Fly Authentication</a:t>
          </a:r>
        </a:p>
      </dsp:txBody>
      <dsp:txXfrm>
        <a:off x="5580172" y="2158274"/>
        <a:ext cx="1961800" cy="515771"/>
      </dsp:txXfrm>
    </dsp:sp>
    <dsp:sp modelId="{A3319B15-0ECE-4036-B7D4-246AC23A067F}">
      <dsp:nvSpPr>
        <dsp:cNvPr id="0" name=""/>
        <dsp:cNvSpPr/>
      </dsp:nvSpPr>
      <dsp:spPr>
        <a:xfrm>
          <a:off x="7585587" y="2142228"/>
          <a:ext cx="2046560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RAT – Region Access Translation</a:t>
          </a:r>
        </a:p>
      </dsp:txBody>
      <dsp:txXfrm>
        <a:off x="7601633" y="2158274"/>
        <a:ext cx="2014468" cy="515771"/>
      </dsp:txXfrm>
    </dsp:sp>
    <dsp:sp modelId="{01D62056-3D38-48B9-B20A-0DC1DCD13F42}">
      <dsp:nvSpPr>
        <dsp:cNvPr id="0" name=""/>
        <dsp:cNvSpPr/>
      </dsp:nvSpPr>
      <dsp:spPr>
        <a:xfrm>
          <a:off x="9659716" y="2142228"/>
          <a:ext cx="2176655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RL2 – Remote L2 Cache</a:t>
          </a:r>
        </a:p>
      </dsp:txBody>
      <dsp:txXfrm>
        <a:off x="9675762" y="2158274"/>
        <a:ext cx="2144563" cy="515771"/>
      </dsp:txXfrm>
    </dsp:sp>
    <dsp:sp modelId="{23092A98-E095-4946-915B-1307AAD715A6}">
      <dsp:nvSpPr>
        <dsp:cNvPr id="0" name=""/>
        <dsp:cNvSpPr/>
      </dsp:nvSpPr>
      <dsp:spPr>
        <a:xfrm>
          <a:off x="11863940" y="2142228"/>
          <a:ext cx="1312764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FOTA</a:t>
          </a:r>
        </a:p>
      </dsp:txBody>
      <dsp:txXfrm>
        <a:off x="11879986" y="2158274"/>
        <a:ext cx="1280672" cy="515771"/>
      </dsp:txXfrm>
    </dsp:sp>
    <dsp:sp modelId="{EA307E6D-FFB7-4D83-8830-938A66FAC360}">
      <dsp:nvSpPr>
        <dsp:cNvPr id="0" name=""/>
        <dsp:cNvSpPr/>
      </dsp:nvSpPr>
      <dsp:spPr>
        <a:xfrm>
          <a:off x="13204273" y="2142228"/>
          <a:ext cx="1312764" cy="5478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Flash Controller (OSPI)</a:t>
          </a:r>
        </a:p>
      </dsp:txBody>
      <dsp:txXfrm>
        <a:off x="13220319" y="2158274"/>
        <a:ext cx="1280672" cy="5157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stomShape 1"/>
          <p:cNvSpPr/>
          <p:nvPr/>
        </p:nvSpPr>
        <p:spPr>
          <a:xfrm>
            <a:off x="0" y="7589520"/>
            <a:ext cx="14083920" cy="54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CustomShape 2"/>
          <p:cNvSpPr/>
          <p:nvPr/>
        </p:nvSpPr>
        <p:spPr>
          <a:xfrm>
            <a:off x="66960" y="7589520"/>
            <a:ext cx="13981320" cy="54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" name="Group 3"/>
          <p:cNvGrpSpPr/>
          <p:nvPr/>
        </p:nvGrpSpPr>
        <p:grpSpPr>
          <a:xfrm>
            <a:off x="-30240" y="7589520"/>
            <a:ext cx="14078880" cy="618840"/>
            <a:chOff x="-30240" y="7589520"/>
            <a:chExt cx="14078880" cy="618840"/>
          </a:xfrm>
        </p:grpSpPr>
        <p:sp>
          <p:nvSpPr>
            <p:cNvPr id="3" name="CustomShape 4"/>
            <p:cNvSpPr/>
            <p:nvPr/>
          </p:nvSpPr>
          <p:spPr>
            <a:xfrm>
              <a:off x="-30240" y="7589520"/>
              <a:ext cx="14078880" cy="618840"/>
            </a:xfrm>
            <a:prstGeom prst="rect">
              <a:avLst/>
            </a:prstGeom>
            <a:solidFill>
              <a:schemeClr val="bg1"/>
            </a:solidFill>
            <a:ln w="9360">
              <a:solidFill>
                <a:srgbClr val="AAAAA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4" name="Picture 27"/>
            <p:cNvPicPr/>
            <p:nvPr/>
          </p:nvPicPr>
          <p:blipFill>
            <a:blip r:embed="rId14"/>
            <a:stretch/>
          </p:blipFill>
          <p:spPr>
            <a:xfrm>
              <a:off x="11394000" y="7748280"/>
              <a:ext cx="2489760" cy="306000"/>
            </a:xfrm>
            <a:prstGeom prst="rect">
              <a:avLst/>
            </a:prstGeom>
            <a:ln w="9360">
              <a:noFill/>
            </a:ln>
          </p:spPr>
        </p:pic>
      </p:grpSp>
      <p:sp>
        <p:nvSpPr>
          <p:cNvPr id="5" name="CustomShape 5"/>
          <p:cNvSpPr/>
          <p:nvPr/>
        </p:nvSpPr>
        <p:spPr>
          <a:xfrm>
            <a:off x="718200" y="7751160"/>
            <a:ext cx="3375360" cy="286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>
              <a:lnSpc>
                <a:spcPct val="100000"/>
              </a:lnSpc>
              <a:spcBef>
                <a:spcPts val="550"/>
              </a:spcBef>
              <a:buNone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TI Confidential – NDA Restrictions</a:t>
            </a:r>
            <a:endParaRPr lang="en-IN" sz="1100" b="0" strike="noStrike" spc="-1">
              <a:latin typeface="Arial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0" y="7589520"/>
            <a:ext cx="14083920" cy="54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>
            <a:off x="66960" y="7589520"/>
            <a:ext cx="13981320" cy="54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46" name="Group 3"/>
          <p:cNvGrpSpPr/>
          <p:nvPr/>
        </p:nvGrpSpPr>
        <p:grpSpPr>
          <a:xfrm>
            <a:off x="-30240" y="7589520"/>
            <a:ext cx="14078880" cy="618840"/>
            <a:chOff x="-30240" y="7589520"/>
            <a:chExt cx="14078880" cy="618840"/>
          </a:xfrm>
        </p:grpSpPr>
        <p:sp>
          <p:nvSpPr>
            <p:cNvPr id="47" name="CustomShape 4"/>
            <p:cNvSpPr/>
            <p:nvPr/>
          </p:nvSpPr>
          <p:spPr>
            <a:xfrm>
              <a:off x="-30240" y="7589520"/>
              <a:ext cx="14078880" cy="618840"/>
            </a:xfrm>
            <a:prstGeom prst="rect">
              <a:avLst/>
            </a:prstGeom>
            <a:solidFill>
              <a:schemeClr val="bg1"/>
            </a:solidFill>
            <a:ln w="9360">
              <a:solidFill>
                <a:srgbClr val="AAAAA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48" name="Picture 27"/>
            <p:cNvPicPr/>
            <p:nvPr/>
          </p:nvPicPr>
          <p:blipFill>
            <a:blip r:embed="rId14"/>
            <a:stretch/>
          </p:blipFill>
          <p:spPr>
            <a:xfrm>
              <a:off x="11394000" y="7748280"/>
              <a:ext cx="2489760" cy="306000"/>
            </a:xfrm>
            <a:prstGeom prst="rect">
              <a:avLst/>
            </a:prstGeom>
            <a:ln w="9360">
              <a:noFill/>
            </a:ln>
          </p:spPr>
        </p:pic>
      </p:grpSp>
      <p:sp>
        <p:nvSpPr>
          <p:cNvPr id="49" name="CustomShape 5"/>
          <p:cNvSpPr/>
          <p:nvPr/>
        </p:nvSpPr>
        <p:spPr>
          <a:xfrm>
            <a:off x="718200" y="7751160"/>
            <a:ext cx="3375360" cy="286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>
              <a:lnSpc>
                <a:spcPct val="100000"/>
              </a:lnSpc>
              <a:spcBef>
                <a:spcPts val="550"/>
              </a:spcBef>
              <a:buNone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TI Confidential – NDA Restrictions</a:t>
            </a:r>
            <a:endParaRPr lang="en-IN" sz="1100" b="0" strike="noStrike" spc="-1">
              <a:latin typeface="Arial"/>
            </a:endParaRPr>
          </a:p>
        </p:txBody>
      </p:sp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0" y="7589520"/>
            <a:ext cx="14083920" cy="54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CustomShape 2"/>
          <p:cNvSpPr/>
          <p:nvPr/>
        </p:nvSpPr>
        <p:spPr>
          <a:xfrm>
            <a:off x="66960" y="7589520"/>
            <a:ext cx="13981320" cy="54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90" name="Group 3"/>
          <p:cNvGrpSpPr/>
          <p:nvPr/>
        </p:nvGrpSpPr>
        <p:grpSpPr>
          <a:xfrm>
            <a:off x="-30240" y="7589520"/>
            <a:ext cx="14078880" cy="618840"/>
            <a:chOff x="-30240" y="7589520"/>
            <a:chExt cx="14078880" cy="618840"/>
          </a:xfrm>
        </p:grpSpPr>
        <p:sp>
          <p:nvSpPr>
            <p:cNvPr id="91" name="CustomShape 4"/>
            <p:cNvSpPr/>
            <p:nvPr/>
          </p:nvSpPr>
          <p:spPr>
            <a:xfrm>
              <a:off x="-30240" y="7589520"/>
              <a:ext cx="14078880" cy="618840"/>
            </a:xfrm>
            <a:prstGeom prst="rect">
              <a:avLst/>
            </a:prstGeom>
            <a:solidFill>
              <a:schemeClr val="bg1"/>
            </a:solidFill>
            <a:ln w="9360">
              <a:solidFill>
                <a:srgbClr val="AAAAA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92" name="Picture 27"/>
            <p:cNvPicPr/>
            <p:nvPr/>
          </p:nvPicPr>
          <p:blipFill>
            <a:blip r:embed="rId14"/>
            <a:stretch/>
          </p:blipFill>
          <p:spPr>
            <a:xfrm>
              <a:off x="11394000" y="7748280"/>
              <a:ext cx="2489760" cy="306000"/>
            </a:xfrm>
            <a:prstGeom prst="rect">
              <a:avLst/>
            </a:prstGeom>
            <a:ln w="9360">
              <a:noFill/>
            </a:ln>
          </p:spPr>
        </p:pic>
      </p:grpSp>
      <p:sp>
        <p:nvSpPr>
          <p:cNvPr id="93" name="CustomShape 5"/>
          <p:cNvSpPr/>
          <p:nvPr/>
        </p:nvSpPr>
        <p:spPr>
          <a:xfrm>
            <a:off x="718200" y="7751160"/>
            <a:ext cx="3375360" cy="286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>
              <a:lnSpc>
                <a:spcPct val="100000"/>
              </a:lnSpc>
              <a:spcBef>
                <a:spcPts val="550"/>
              </a:spcBef>
              <a:buNone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TI Confidential – NDA Restrictions</a:t>
            </a:r>
            <a:endParaRPr lang="en-IN" sz="1100" b="0" strike="noStrike" spc="-1">
              <a:latin typeface="Arial"/>
            </a:endParaRPr>
          </a:p>
        </p:txBody>
      </p:sp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0" y="7589520"/>
            <a:ext cx="14083920" cy="54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2"/>
          <p:cNvSpPr/>
          <p:nvPr/>
        </p:nvSpPr>
        <p:spPr>
          <a:xfrm>
            <a:off x="66960" y="7589520"/>
            <a:ext cx="13981320" cy="54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34" name="Group 3"/>
          <p:cNvGrpSpPr/>
          <p:nvPr/>
        </p:nvGrpSpPr>
        <p:grpSpPr>
          <a:xfrm>
            <a:off x="-30240" y="7589520"/>
            <a:ext cx="14078880" cy="618840"/>
            <a:chOff x="-30240" y="7589520"/>
            <a:chExt cx="14078880" cy="618840"/>
          </a:xfrm>
        </p:grpSpPr>
        <p:sp>
          <p:nvSpPr>
            <p:cNvPr id="135" name="CustomShape 4"/>
            <p:cNvSpPr/>
            <p:nvPr/>
          </p:nvSpPr>
          <p:spPr>
            <a:xfrm>
              <a:off x="-30240" y="7589520"/>
              <a:ext cx="14078880" cy="618840"/>
            </a:xfrm>
            <a:prstGeom prst="rect">
              <a:avLst/>
            </a:prstGeom>
            <a:solidFill>
              <a:schemeClr val="bg1"/>
            </a:solidFill>
            <a:ln w="9360">
              <a:solidFill>
                <a:srgbClr val="AAAAA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136" name="Picture 27"/>
            <p:cNvPicPr/>
            <p:nvPr/>
          </p:nvPicPr>
          <p:blipFill>
            <a:blip r:embed="rId14"/>
            <a:stretch/>
          </p:blipFill>
          <p:spPr>
            <a:xfrm>
              <a:off x="11394000" y="7748280"/>
              <a:ext cx="2489760" cy="306000"/>
            </a:xfrm>
            <a:prstGeom prst="rect">
              <a:avLst/>
            </a:prstGeom>
            <a:ln w="9360">
              <a:noFill/>
            </a:ln>
          </p:spPr>
        </p:pic>
      </p:grpSp>
      <p:sp>
        <p:nvSpPr>
          <p:cNvPr id="137" name="CustomShape 5"/>
          <p:cNvSpPr/>
          <p:nvPr/>
        </p:nvSpPr>
        <p:spPr>
          <a:xfrm>
            <a:off x="718200" y="7751160"/>
            <a:ext cx="3375360" cy="286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>
              <a:lnSpc>
                <a:spcPct val="100000"/>
              </a:lnSpc>
              <a:spcBef>
                <a:spcPts val="550"/>
              </a:spcBef>
              <a:buNone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TI Confidential – NDA Restrictions</a:t>
            </a:r>
            <a:endParaRPr lang="en-IN" sz="1100" b="0" strike="noStrike" spc="-1">
              <a:latin typeface="Arial"/>
            </a:endParaRPr>
          </a:p>
        </p:txBody>
      </p:sp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640" cy="1373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0" y="7589520"/>
            <a:ext cx="14083920" cy="54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ustomShape 2"/>
          <p:cNvSpPr/>
          <p:nvPr/>
        </p:nvSpPr>
        <p:spPr>
          <a:xfrm>
            <a:off x="66960" y="7589520"/>
            <a:ext cx="13981320" cy="54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78" name="Group 3"/>
          <p:cNvGrpSpPr/>
          <p:nvPr/>
        </p:nvGrpSpPr>
        <p:grpSpPr>
          <a:xfrm>
            <a:off x="-30240" y="7589520"/>
            <a:ext cx="14078880" cy="618840"/>
            <a:chOff x="-30240" y="7589520"/>
            <a:chExt cx="14078880" cy="618840"/>
          </a:xfrm>
        </p:grpSpPr>
        <p:sp>
          <p:nvSpPr>
            <p:cNvPr id="179" name="CustomShape 4"/>
            <p:cNvSpPr/>
            <p:nvPr/>
          </p:nvSpPr>
          <p:spPr>
            <a:xfrm>
              <a:off x="-30240" y="7589520"/>
              <a:ext cx="14078880" cy="618840"/>
            </a:xfrm>
            <a:prstGeom prst="rect">
              <a:avLst/>
            </a:prstGeom>
            <a:solidFill>
              <a:schemeClr val="bg1"/>
            </a:solidFill>
            <a:ln w="9360">
              <a:solidFill>
                <a:srgbClr val="AAAAA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180" name="Picture 27"/>
            <p:cNvPicPr/>
            <p:nvPr/>
          </p:nvPicPr>
          <p:blipFill>
            <a:blip r:embed="rId14"/>
            <a:stretch/>
          </p:blipFill>
          <p:spPr>
            <a:xfrm>
              <a:off x="11394000" y="7748280"/>
              <a:ext cx="2489760" cy="306000"/>
            </a:xfrm>
            <a:prstGeom prst="rect">
              <a:avLst/>
            </a:prstGeom>
            <a:ln w="9360">
              <a:noFill/>
            </a:ln>
          </p:spPr>
        </p:pic>
      </p:grpSp>
      <p:sp>
        <p:nvSpPr>
          <p:cNvPr id="181" name="CustomShape 5"/>
          <p:cNvSpPr/>
          <p:nvPr/>
        </p:nvSpPr>
        <p:spPr>
          <a:xfrm>
            <a:off x="718200" y="7751160"/>
            <a:ext cx="3375360" cy="286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>
              <a:lnSpc>
                <a:spcPct val="100000"/>
              </a:lnSpc>
              <a:spcBef>
                <a:spcPts val="550"/>
              </a:spcBef>
              <a:buNone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TI Confidential – NDA Restrictions</a:t>
            </a:r>
            <a:endParaRPr lang="en-IN" sz="1100" b="0" strike="noStrike" spc="-1">
              <a:latin typeface="Arial"/>
            </a:endParaRPr>
          </a:p>
        </p:txBody>
      </p:sp>
      <p:pic>
        <p:nvPicPr>
          <p:cNvPr id="182" name="Picture 4"/>
          <p:cNvPicPr/>
          <p:nvPr/>
        </p:nvPicPr>
        <p:blipFill>
          <a:blip r:embed="rId15"/>
          <a:stretch/>
        </p:blipFill>
        <p:spPr>
          <a:xfrm>
            <a:off x="0" y="0"/>
            <a:ext cx="14627520" cy="8226720"/>
          </a:xfrm>
          <a:prstGeom prst="rect">
            <a:avLst/>
          </a:prstGeom>
          <a:ln w="0">
            <a:noFill/>
          </a:ln>
        </p:spPr>
      </p:pic>
      <p:sp>
        <p:nvSpPr>
          <p:cNvPr id="183" name="CustomShape 6"/>
          <p:cNvSpPr/>
          <p:nvPr/>
        </p:nvSpPr>
        <p:spPr>
          <a:xfrm>
            <a:off x="718200" y="7626240"/>
            <a:ext cx="3375360" cy="286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>
              <a:lnSpc>
                <a:spcPct val="100000"/>
              </a:lnSpc>
              <a:spcBef>
                <a:spcPts val="550"/>
              </a:spcBef>
              <a:buNone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TI Confidential – NDA Restrictions</a:t>
            </a:r>
            <a:endParaRPr lang="en-IN" sz="1100" b="0" strike="noStrike" spc="-1">
              <a:latin typeface="Arial"/>
            </a:endParaRPr>
          </a:p>
        </p:txBody>
      </p:sp>
      <p:grpSp>
        <p:nvGrpSpPr>
          <p:cNvPr id="184" name="Group 7"/>
          <p:cNvGrpSpPr/>
          <p:nvPr/>
        </p:nvGrpSpPr>
        <p:grpSpPr>
          <a:xfrm>
            <a:off x="-30240" y="7589520"/>
            <a:ext cx="14078880" cy="618840"/>
            <a:chOff x="-30240" y="7589520"/>
            <a:chExt cx="14078880" cy="618840"/>
          </a:xfrm>
        </p:grpSpPr>
        <p:sp>
          <p:nvSpPr>
            <p:cNvPr id="185" name="CustomShape 8"/>
            <p:cNvSpPr/>
            <p:nvPr/>
          </p:nvSpPr>
          <p:spPr>
            <a:xfrm>
              <a:off x="-30240" y="7589520"/>
              <a:ext cx="14078880" cy="618840"/>
            </a:xfrm>
            <a:prstGeom prst="rect">
              <a:avLst/>
            </a:prstGeom>
            <a:solidFill>
              <a:schemeClr val="bg1"/>
            </a:solidFill>
            <a:ln w="9360">
              <a:solidFill>
                <a:srgbClr val="AAAAA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186" name="Picture 27"/>
            <p:cNvPicPr/>
            <p:nvPr/>
          </p:nvPicPr>
          <p:blipFill>
            <a:blip r:embed="rId14"/>
            <a:stretch/>
          </p:blipFill>
          <p:spPr>
            <a:xfrm>
              <a:off x="11394000" y="7748280"/>
              <a:ext cx="2489760" cy="306000"/>
            </a:xfrm>
            <a:prstGeom prst="rect">
              <a:avLst/>
            </a:prstGeom>
            <a:ln w="9360">
              <a:noFill/>
            </a:ln>
          </p:spPr>
        </p:pic>
      </p:grpSp>
      <p:sp>
        <p:nvSpPr>
          <p:cNvPr id="187" name="CustomShape 9"/>
          <p:cNvSpPr/>
          <p:nvPr/>
        </p:nvSpPr>
        <p:spPr>
          <a:xfrm>
            <a:off x="718200" y="7751160"/>
            <a:ext cx="3375360" cy="286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>
              <a:lnSpc>
                <a:spcPct val="100000"/>
              </a:lnSpc>
              <a:spcBef>
                <a:spcPts val="550"/>
              </a:spcBef>
              <a:buNone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TI Confidential – NDA Restrictions</a:t>
            </a:r>
            <a:endParaRPr lang="en-IN" sz="1100" b="0" strike="noStrike" spc="-1">
              <a:latin typeface="Arial"/>
            </a:endParaRPr>
          </a:p>
        </p:txBody>
      </p:sp>
      <p:sp>
        <p:nvSpPr>
          <p:cNvPr id="188" name="CustomShape 10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7ACB181A-AF0D-4778-9C69-40CEBBFCCAFB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‹#›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16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Box 1"/>
          <p:cNvSpPr/>
          <p:nvPr/>
        </p:nvSpPr>
        <p:spPr>
          <a:xfrm>
            <a:off x="1460520" y="1686240"/>
            <a:ext cx="1238544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AM263X block diagram: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Content Placeholder 8"/>
          <p:cNvPicPr/>
          <p:nvPr/>
        </p:nvPicPr>
        <p:blipFill>
          <a:blip r:embed="rId2"/>
          <a:stretch/>
        </p:blipFill>
        <p:spPr>
          <a:xfrm>
            <a:off x="2057400" y="1706400"/>
            <a:ext cx="10890720" cy="6125040"/>
          </a:xfrm>
          <a:prstGeom prst="rect">
            <a:avLst/>
          </a:prstGeom>
          <a:ln w="9360">
            <a:noFill/>
          </a:ln>
        </p:spPr>
      </p:pic>
      <p:sp>
        <p:nvSpPr>
          <p:cNvPr id="482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115618B3-189D-406E-A88A-B82F1B98BE37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10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483" name="CustomShape 2"/>
          <p:cNvSpPr/>
          <p:nvPr/>
        </p:nvSpPr>
        <p:spPr>
          <a:xfrm>
            <a:off x="0" y="7391520"/>
            <a:ext cx="14627520" cy="8352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4" name="CustomShape 3"/>
          <p:cNvSpPr/>
          <p:nvPr/>
        </p:nvSpPr>
        <p:spPr>
          <a:xfrm>
            <a:off x="3983400" y="4501800"/>
            <a:ext cx="1099440" cy="1063800"/>
          </a:xfrm>
          <a:prstGeom prst="rect">
            <a:avLst/>
          </a:prstGeom>
          <a:noFill/>
          <a:ln w="38160">
            <a:solidFill>
              <a:srgbClr val="DE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5" name="CustomShape 4"/>
          <p:cNvSpPr/>
          <p:nvPr/>
        </p:nvSpPr>
        <p:spPr>
          <a:xfrm>
            <a:off x="3733920" y="1282320"/>
            <a:ext cx="345240" cy="531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6" name="CustomShape 5"/>
          <p:cNvSpPr/>
          <p:nvPr/>
        </p:nvSpPr>
        <p:spPr>
          <a:xfrm>
            <a:off x="3035160" y="495288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7" name="CustomShape 6"/>
          <p:cNvSpPr/>
          <p:nvPr/>
        </p:nvSpPr>
        <p:spPr>
          <a:xfrm>
            <a:off x="4513320" y="610920"/>
            <a:ext cx="107676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UART to USB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88" name="CustomShape 7"/>
          <p:cNvSpPr/>
          <p:nvPr/>
        </p:nvSpPr>
        <p:spPr>
          <a:xfrm>
            <a:off x="2887920" y="675720"/>
            <a:ext cx="105768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JTAG XDS110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89" name="CustomShape 8"/>
          <p:cNvSpPr/>
          <p:nvPr/>
        </p:nvSpPr>
        <p:spPr>
          <a:xfrm>
            <a:off x="1679400" y="4573440"/>
            <a:ext cx="1319400" cy="910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 MODE SW3 (0-7)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90" name="CustomShape 9"/>
          <p:cNvSpPr/>
          <p:nvPr/>
        </p:nvSpPr>
        <p:spPr>
          <a:xfrm flipH="1">
            <a:off x="6271920" y="1349640"/>
            <a:ext cx="275400" cy="420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1" name="CustomShape 10"/>
          <p:cNvSpPr/>
          <p:nvPr/>
        </p:nvSpPr>
        <p:spPr>
          <a:xfrm>
            <a:off x="6141600" y="488160"/>
            <a:ext cx="1125000" cy="910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Power supply (5V, 3A)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92" name="CustomShape 11"/>
          <p:cNvSpPr/>
          <p:nvPr/>
        </p:nvSpPr>
        <p:spPr>
          <a:xfrm flipH="1">
            <a:off x="4913640" y="1279440"/>
            <a:ext cx="124920" cy="533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3" name="CustomShape 12"/>
          <p:cNvSpPr/>
          <p:nvPr/>
        </p:nvSpPr>
        <p:spPr>
          <a:xfrm>
            <a:off x="3983400" y="5643720"/>
            <a:ext cx="1099440" cy="1063800"/>
          </a:xfrm>
          <a:prstGeom prst="rect">
            <a:avLst/>
          </a:prstGeom>
          <a:noFill/>
          <a:ln w="38160">
            <a:solidFill>
              <a:srgbClr val="DE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4" name="CustomShape 13"/>
          <p:cNvSpPr/>
          <p:nvPr/>
        </p:nvSpPr>
        <p:spPr>
          <a:xfrm>
            <a:off x="1679400" y="5740200"/>
            <a:ext cx="1375920" cy="910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 MODE SW2 (8-15)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95" name="CustomShape 14"/>
          <p:cNvSpPr/>
          <p:nvPr/>
        </p:nvSpPr>
        <p:spPr>
          <a:xfrm>
            <a:off x="3001680" y="617220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6E84B12B-419A-4A1F-A9BB-AEBD91E88EED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11</a:t>
            </a:fld>
            <a:endParaRPr lang="en-IN" sz="1100" b="0" strike="noStrike" spc="-1">
              <a:latin typeface="Arial"/>
            </a:endParaRPr>
          </a:p>
        </p:txBody>
      </p:sp>
      <p:pic>
        <p:nvPicPr>
          <p:cNvPr id="497" name="Picture 2"/>
          <p:cNvPicPr/>
          <p:nvPr/>
        </p:nvPicPr>
        <p:blipFill>
          <a:blip r:embed="rId2"/>
          <a:srcRect l="4023" t="5413" r="27526" b="12201"/>
          <a:stretch/>
        </p:blipFill>
        <p:spPr>
          <a:xfrm rot="5400000">
            <a:off x="2136240" y="75960"/>
            <a:ext cx="2588040" cy="4111920"/>
          </a:xfrm>
          <a:prstGeom prst="rect">
            <a:avLst/>
          </a:prstGeom>
          <a:ln w="0">
            <a:noFill/>
          </a:ln>
        </p:spPr>
      </p:pic>
      <p:grpSp>
        <p:nvGrpSpPr>
          <p:cNvPr id="498" name="Group 2"/>
          <p:cNvGrpSpPr/>
          <p:nvPr/>
        </p:nvGrpSpPr>
        <p:grpSpPr>
          <a:xfrm>
            <a:off x="3642480" y="1828800"/>
            <a:ext cx="1673640" cy="454320"/>
            <a:chOff x="3642480" y="1828800"/>
            <a:chExt cx="1673640" cy="454320"/>
          </a:xfrm>
        </p:grpSpPr>
        <p:sp>
          <p:nvSpPr>
            <p:cNvPr id="499" name="CustomShape 3"/>
            <p:cNvSpPr/>
            <p:nvPr/>
          </p:nvSpPr>
          <p:spPr>
            <a:xfrm>
              <a:off x="3642480" y="1828800"/>
              <a:ext cx="1673640" cy="4543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DejaVu Sans"/>
                </a:rPr>
                <a:t>c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00" name="CustomShape 4"/>
            <p:cNvSpPr/>
            <p:nvPr/>
          </p:nvSpPr>
          <p:spPr>
            <a:xfrm>
              <a:off x="5105520" y="1905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01" name="CustomShape 5"/>
            <p:cNvSpPr/>
            <p:nvPr/>
          </p:nvSpPr>
          <p:spPr>
            <a:xfrm>
              <a:off x="4892040" y="1905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02" name="CustomShape 6"/>
            <p:cNvSpPr/>
            <p:nvPr/>
          </p:nvSpPr>
          <p:spPr>
            <a:xfrm>
              <a:off x="4686120" y="205740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03" name="CustomShape 7"/>
            <p:cNvSpPr/>
            <p:nvPr/>
          </p:nvSpPr>
          <p:spPr>
            <a:xfrm>
              <a:off x="4469040" y="1905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04" name="CustomShape 8"/>
            <p:cNvSpPr/>
            <p:nvPr/>
          </p:nvSpPr>
          <p:spPr>
            <a:xfrm>
              <a:off x="4257720" y="1905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05" name="CustomShape 9"/>
            <p:cNvSpPr/>
            <p:nvPr/>
          </p:nvSpPr>
          <p:spPr>
            <a:xfrm>
              <a:off x="4050000" y="1905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06" name="CustomShape 10"/>
            <p:cNvSpPr/>
            <p:nvPr/>
          </p:nvSpPr>
          <p:spPr>
            <a:xfrm>
              <a:off x="3870000" y="205740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07" name="CustomShape 11"/>
            <p:cNvSpPr/>
            <p:nvPr/>
          </p:nvSpPr>
          <p:spPr>
            <a:xfrm>
              <a:off x="3684240" y="205740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08" name="Group 12"/>
          <p:cNvGrpSpPr/>
          <p:nvPr/>
        </p:nvGrpSpPr>
        <p:grpSpPr>
          <a:xfrm>
            <a:off x="1703160" y="1828800"/>
            <a:ext cx="1673640" cy="454320"/>
            <a:chOff x="1703160" y="1828800"/>
            <a:chExt cx="1673640" cy="454320"/>
          </a:xfrm>
        </p:grpSpPr>
        <p:sp>
          <p:nvSpPr>
            <p:cNvPr id="509" name="CustomShape 13"/>
            <p:cNvSpPr/>
            <p:nvPr/>
          </p:nvSpPr>
          <p:spPr>
            <a:xfrm>
              <a:off x="1703160" y="1828800"/>
              <a:ext cx="1673640" cy="4543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DejaVu Sans"/>
                </a:rPr>
                <a:t>c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10" name="CustomShape 14"/>
            <p:cNvSpPr/>
            <p:nvPr/>
          </p:nvSpPr>
          <p:spPr>
            <a:xfrm>
              <a:off x="3165480" y="1905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11" name="CustomShape 15"/>
            <p:cNvSpPr/>
            <p:nvPr/>
          </p:nvSpPr>
          <p:spPr>
            <a:xfrm>
              <a:off x="2978640" y="20534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12" name="CustomShape 16"/>
            <p:cNvSpPr/>
            <p:nvPr/>
          </p:nvSpPr>
          <p:spPr>
            <a:xfrm>
              <a:off x="2746440" y="1905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13" name="CustomShape 17"/>
            <p:cNvSpPr/>
            <p:nvPr/>
          </p:nvSpPr>
          <p:spPr>
            <a:xfrm>
              <a:off x="2529720" y="1905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14" name="CustomShape 18"/>
            <p:cNvSpPr/>
            <p:nvPr/>
          </p:nvSpPr>
          <p:spPr>
            <a:xfrm>
              <a:off x="2318400" y="20534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15" name="CustomShape 19"/>
            <p:cNvSpPr/>
            <p:nvPr/>
          </p:nvSpPr>
          <p:spPr>
            <a:xfrm>
              <a:off x="2110680" y="20534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16" name="CustomShape 20"/>
            <p:cNvSpPr/>
            <p:nvPr/>
          </p:nvSpPr>
          <p:spPr>
            <a:xfrm>
              <a:off x="1930680" y="205740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17" name="CustomShape 21"/>
            <p:cNvSpPr/>
            <p:nvPr/>
          </p:nvSpPr>
          <p:spPr>
            <a:xfrm>
              <a:off x="1744920" y="205740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18" name="Group 22"/>
          <p:cNvGrpSpPr/>
          <p:nvPr/>
        </p:nvGrpSpPr>
        <p:grpSpPr>
          <a:xfrm>
            <a:off x="1336680" y="3505320"/>
            <a:ext cx="4196160" cy="1084680"/>
            <a:chOff x="1336680" y="3505320"/>
            <a:chExt cx="4196160" cy="1084680"/>
          </a:xfrm>
        </p:grpSpPr>
        <p:sp>
          <p:nvSpPr>
            <p:cNvPr id="519" name="CustomShape 23"/>
            <p:cNvSpPr/>
            <p:nvPr/>
          </p:nvSpPr>
          <p:spPr>
            <a:xfrm>
              <a:off x="3554640" y="3505320"/>
              <a:ext cx="1978200" cy="636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BOOTMODE</a:t>
              </a:r>
              <a:endParaRPr lang="en-IN" sz="18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0:7 (SW3)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20" name="CustomShape 24"/>
            <p:cNvSpPr/>
            <p:nvPr/>
          </p:nvSpPr>
          <p:spPr>
            <a:xfrm>
              <a:off x="1336680" y="3527280"/>
              <a:ext cx="1978200" cy="636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BOOTMODE</a:t>
              </a:r>
              <a:endParaRPr lang="en-IN" sz="18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8:15 (SW2)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21" name="CustomShape 25"/>
            <p:cNvSpPr/>
            <p:nvPr/>
          </p:nvSpPr>
          <p:spPr>
            <a:xfrm>
              <a:off x="2405160" y="4227840"/>
              <a:ext cx="2251080" cy="362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UART BOOT MODE</a:t>
              </a:r>
              <a:endParaRPr lang="en-IN" sz="1800" b="0" strike="noStrike" spc="-1">
                <a:latin typeface="Arial"/>
              </a:endParaRPr>
            </a:p>
          </p:txBody>
        </p:sp>
      </p:grpSp>
      <p:pic>
        <p:nvPicPr>
          <p:cNvPr id="522" name="Picture 29"/>
          <p:cNvPicPr/>
          <p:nvPr/>
        </p:nvPicPr>
        <p:blipFill>
          <a:blip r:embed="rId2"/>
          <a:srcRect l="4023" t="5413" r="27526" b="12201"/>
          <a:stretch/>
        </p:blipFill>
        <p:spPr>
          <a:xfrm rot="5400000">
            <a:off x="8529480" y="72360"/>
            <a:ext cx="2588040" cy="4111920"/>
          </a:xfrm>
          <a:prstGeom prst="rect">
            <a:avLst/>
          </a:prstGeom>
          <a:ln w="0">
            <a:noFill/>
          </a:ln>
        </p:spPr>
      </p:pic>
      <p:grpSp>
        <p:nvGrpSpPr>
          <p:cNvPr id="523" name="Group 26"/>
          <p:cNvGrpSpPr/>
          <p:nvPr/>
        </p:nvGrpSpPr>
        <p:grpSpPr>
          <a:xfrm>
            <a:off x="10009800" y="1824840"/>
            <a:ext cx="1673640" cy="454320"/>
            <a:chOff x="10009800" y="1824840"/>
            <a:chExt cx="1673640" cy="454320"/>
          </a:xfrm>
        </p:grpSpPr>
        <p:sp>
          <p:nvSpPr>
            <p:cNvPr id="524" name="CustomShape 27"/>
            <p:cNvSpPr/>
            <p:nvPr/>
          </p:nvSpPr>
          <p:spPr>
            <a:xfrm>
              <a:off x="10009800" y="1824840"/>
              <a:ext cx="1673640" cy="4543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DejaVu Sans"/>
                </a:rPr>
                <a:t>c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25" name="CustomShape 28"/>
            <p:cNvSpPr/>
            <p:nvPr/>
          </p:nvSpPr>
          <p:spPr>
            <a:xfrm>
              <a:off x="11472840" y="190116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26" name="CustomShape 29"/>
            <p:cNvSpPr/>
            <p:nvPr/>
          </p:nvSpPr>
          <p:spPr>
            <a:xfrm>
              <a:off x="11259360" y="190116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27" name="CustomShape 30"/>
            <p:cNvSpPr/>
            <p:nvPr/>
          </p:nvSpPr>
          <p:spPr>
            <a:xfrm>
              <a:off x="11053800" y="20534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28" name="CustomShape 31"/>
            <p:cNvSpPr/>
            <p:nvPr/>
          </p:nvSpPr>
          <p:spPr>
            <a:xfrm>
              <a:off x="10859400" y="20534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29" name="CustomShape 32"/>
            <p:cNvSpPr/>
            <p:nvPr/>
          </p:nvSpPr>
          <p:spPr>
            <a:xfrm>
              <a:off x="10625040" y="190116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0" name="CustomShape 33"/>
            <p:cNvSpPr/>
            <p:nvPr/>
          </p:nvSpPr>
          <p:spPr>
            <a:xfrm>
              <a:off x="10417320" y="190116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1" name="CustomShape 34"/>
            <p:cNvSpPr/>
            <p:nvPr/>
          </p:nvSpPr>
          <p:spPr>
            <a:xfrm>
              <a:off x="10213560" y="190116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2" name="CustomShape 35"/>
            <p:cNvSpPr/>
            <p:nvPr/>
          </p:nvSpPr>
          <p:spPr>
            <a:xfrm>
              <a:off x="10051560" y="20534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33" name="Group 36"/>
          <p:cNvGrpSpPr/>
          <p:nvPr/>
        </p:nvGrpSpPr>
        <p:grpSpPr>
          <a:xfrm>
            <a:off x="8032320" y="1824840"/>
            <a:ext cx="1673640" cy="454320"/>
            <a:chOff x="8032320" y="1824840"/>
            <a:chExt cx="1673640" cy="454320"/>
          </a:xfrm>
        </p:grpSpPr>
        <p:sp>
          <p:nvSpPr>
            <p:cNvPr id="534" name="CustomShape 37"/>
            <p:cNvSpPr/>
            <p:nvPr/>
          </p:nvSpPr>
          <p:spPr>
            <a:xfrm>
              <a:off x="8032320" y="1824840"/>
              <a:ext cx="1673640" cy="4543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DejaVu Sans"/>
                </a:rPr>
                <a:t>c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35" name="CustomShape 38"/>
            <p:cNvSpPr/>
            <p:nvPr/>
          </p:nvSpPr>
          <p:spPr>
            <a:xfrm>
              <a:off x="9505800" y="20498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6" name="CustomShape 39"/>
            <p:cNvSpPr/>
            <p:nvPr/>
          </p:nvSpPr>
          <p:spPr>
            <a:xfrm>
              <a:off x="9306360" y="18860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7" name="CustomShape 40"/>
            <p:cNvSpPr/>
            <p:nvPr/>
          </p:nvSpPr>
          <p:spPr>
            <a:xfrm>
              <a:off x="9073440" y="20498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8" name="CustomShape 41"/>
            <p:cNvSpPr/>
            <p:nvPr/>
          </p:nvSpPr>
          <p:spPr>
            <a:xfrm>
              <a:off x="8858160" y="20498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9" name="CustomShape 42"/>
            <p:cNvSpPr/>
            <p:nvPr/>
          </p:nvSpPr>
          <p:spPr>
            <a:xfrm>
              <a:off x="8647920" y="20498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40" name="CustomShape 43"/>
            <p:cNvSpPr/>
            <p:nvPr/>
          </p:nvSpPr>
          <p:spPr>
            <a:xfrm>
              <a:off x="8463960" y="20498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41" name="CustomShape 44"/>
            <p:cNvSpPr/>
            <p:nvPr/>
          </p:nvSpPr>
          <p:spPr>
            <a:xfrm>
              <a:off x="8260200" y="20534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42" name="CustomShape 45"/>
            <p:cNvSpPr/>
            <p:nvPr/>
          </p:nvSpPr>
          <p:spPr>
            <a:xfrm>
              <a:off x="8074440" y="20534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43" name="Group 46"/>
          <p:cNvGrpSpPr/>
          <p:nvPr/>
        </p:nvGrpSpPr>
        <p:grpSpPr>
          <a:xfrm>
            <a:off x="7680600" y="3515760"/>
            <a:ext cx="4196160" cy="1084680"/>
            <a:chOff x="7680600" y="3515760"/>
            <a:chExt cx="4196160" cy="1084680"/>
          </a:xfrm>
        </p:grpSpPr>
        <p:sp>
          <p:nvSpPr>
            <p:cNvPr id="544" name="CustomShape 47"/>
            <p:cNvSpPr/>
            <p:nvPr/>
          </p:nvSpPr>
          <p:spPr>
            <a:xfrm>
              <a:off x="9898560" y="3515760"/>
              <a:ext cx="1978200" cy="636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BOOTMODE</a:t>
              </a:r>
              <a:endParaRPr lang="en-IN" sz="18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0:7 (SW3)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45" name="CustomShape 48"/>
            <p:cNvSpPr/>
            <p:nvPr/>
          </p:nvSpPr>
          <p:spPr>
            <a:xfrm>
              <a:off x="7680600" y="3537720"/>
              <a:ext cx="1978200" cy="636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BOOTMODE</a:t>
              </a:r>
              <a:endParaRPr lang="en-IN" sz="18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8:15 (SW2)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46" name="CustomShape 49"/>
            <p:cNvSpPr/>
            <p:nvPr/>
          </p:nvSpPr>
          <p:spPr>
            <a:xfrm>
              <a:off x="8748000" y="4238280"/>
              <a:ext cx="2184120" cy="362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OSPI BOOT MODE</a:t>
              </a:r>
              <a:endParaRPr lang="en-IN" sz="1800" b="0" strike="noStrike" spc="-1"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6B0CB48D-74DF-4B78-9095-B27C27612E97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12</a:t>
            </a:fld>
            <a:endParaRPr lang="en-IN" sz="1100" b="0" strike="noStrike" spc="-1">
              <a:latin typeface="Arial"/>
            </a:endParaRPr>
          </a:p>
        </p:txBody>
      </p:sp>
      <p:pic>
        <p:nvPicPr>
          <p:cNvPr id="548" name="Picture 2"/>
          <p:cNvPicPr/>
          <p:nvPr/>
        </p:nvPicPr>
        <p:blipFill>
          <a:blip r:embed="rId2"/>
          <a:srcRect l="4023" t="5413" r="27526" b="12201"/>
          <a:stretch/>
        </p:blipFill>
        <p:spPr>
          <a:xfrm rot="5400000">
            <a:off x="2364840" y="152280"/>
            <a:ext cx="2588040" cy="4111920"/>
          </a:xfrm>
          <a:prstGeom prst="rect">
            <a:avLst/>
          </a:prstGeom>
          <a:ln w="0">
            <a:noFill/>
          </a:ln>
        </p:spPr>
      </p:pic>
      <p:grpSp>
        <p:nvGrpSpPr>
          <p:cNvPr id="549" name="Group 2"/>
          <p:cNvGrpSpPr/>
          <p:nvPr/>
        </p:nvGrpSpPr>
        <p:grpSpPr>
          <a:xfrm>
            <a:off x="3886200" y="1905120"/>
            <a:ext cx="1673640" cy="454320"/>
            <a:chOff x="3886200" y="1905120"/>
            <a:chExt cx="1673640" cy="454320"/>
          </a:xfrm>
        </p:grpSpPr>
        <p:sp>
          <p:nvSpPr>
            <p:cNvPr id="550" name="CustomShape 3"/>
            <p:cNvSpPr/>
            <p:nvPr/>
          </p:nvSpPr>
          <p:spPr>
            <a:xfrm>
              <a:off x="3886200" y="1905120"/>
              <a:ext cx="1673640" cy="4543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DejaVu Sans"/>
                </a:rPr>
                <a:t>c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51" name="CustomShape 4"/>
            <p:cNvSpPr/>
            <p:nvPr/>
          </p:nvSpPr>
          <p:spPr>
            <a:xfrm>
              <a:off x="5349240" y="19810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52" name="CustomShape 5"/>
            <p:cNvSpPr/>
            <p:nvPr/>
          </p:nvSpPr>
          <p:spPr>
            <a:xfrm>
              <a:off x="5135760" y="19810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53" name="CustomShape 6"/>
            <p:cNvSpPr/>
            <p:nvPr/>
          </p:nvSpPr>
          <p:spPr>
            <a:xfrm>
              <a:off x="4930200" y="21337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54" name="CustomShape 7"/>
            <p:cNvSpPr/>
            <p:nvPr/>
          </p:nvSpPr>
          <p:spPr>
            <a:xfrm>
              <a:off x="4724280" y="21337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55" name="CustomShape 8"/>
            <p:cNvSpPr/>
            <p:nvPr/>
          </p:nvSpPr>
          <p:spPr>
            <a:xfrm>
              <a:off x="4525200" y="21448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56" name="CustomShape 9"/>
            <p:cNvSpPr/>
            <p:nvPr/>
          </p:nvSpPr>
          <p:spPr>
            <a:xfrm>
              <a:off x="4318200" y="21448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57" name="CustomShape 10"/>
            <p:cNvSpPr/>
            <p:nvPr/>
          </p:nvSpPr>
          <p:spPr>
            <a:xfrm>
              <a:off x="4126680" y="19810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58" name="CustomShape 11"/>
            <p:cNvSpPr/>
            <p:nvPr/>
          </p:nvSpPr>
          <p:spPr>
            <a:xfrm>
              <a:off x="3927240" y="19810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59" name="Group 12"/>
          <p:cNvGrpSpPr/>
          <p:nvPr/>
        </p:nvGrpSpPr>
        <p:grpSpPr>
          <a:xfrm>
            <a:off x="1881000" y="1905120"/>
            <a:ext cx="1673640" cy="454320"/>
            <a:chOff x="1881000" y="1905120"/>
            <a:chExt cx="1673640" cy="454320"/>
          </a:xfrm>
        </p:grpSpPr>
        <p:sp>
          <p:nvSpPr>
            <p:cNvPr id="560" name="CustomShape 13"/>
            <p:cNvSpPr/>
            <p:nvPr/>
          </p:nvSpPr>
          <p:spPr>
            <a:xfrm>
              <a:off x="1881000" y="1905120"/>
              <a:ext cx="1673640" cy="4543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DejaVu Sans"/>
                </a:rPr>
                <a:t>c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61" name="CustomShape 14"/>
            <p:cNvSpPr/>
            <p:nvPr/>
          </p:nvSpPr>
          <p:spPr>
            <a:xfrm>
              <a:off x="3342960" y="21448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62" name="CustomShape 15"/>
            <p:cNvSpPr/>
            <p:nvPr/>
          </p:nvSpPr>
          <p:spPr>
            <a:xfrm>
              <a:off x="3130920" y="19810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63" name="CustomShape 16"/>
            <p:cNvSpPr/>
            <p:nvPr/>
          </p:nvSpPr>
          <p:spPr>
            <a:xfrm>
              <a:off x="2913840" y="19810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64" name="CustomShape 17"/>
            <p:cNvSpPr/>
            <p:nvPr/>
          </p:nvSpPr>
          <p:spPr>
            <a:xfrm>
              <a:off x="2707920" y="21337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65" name="CustomShape 18"/>
            <p:cNvSpPr/>
            <p:nvPr/>
          </p:nvSpPr>
          <p:spPr>
            <a:xfrm>
              <a:off x="2496600" y="19810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66" name="CustomShape 19"/>
            <p:cNvSpPr/>
            <p:nvPr/>
          </p:nvSpPr>
          <p:spPr>
            <a:xfrm>
              <a:off x="2288880" y="19810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67" name="CustomShape 20"/>
            <p:cNvSpPr/>
            <p:nvPr/>
          </p:nvSpPr>
          <p:spPr>
            <a:xfrm>
              <a:off x="2108880" y="21337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68" name="CustomShape 21"/>
            <p:cNvSpPr/>
            <p:nvPr/>
          </p:nvSpPr>
          <p:spPr>
            <a:xfrm>
              <a:off x="1923120" y="21337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69" name="Group 22"/>
          <p:cNvGrpSpPr/>
          <p:nvPr/>
        </p:nvGrpSpPr>
        <p:grpSpPr>
          <a:xfrm>
            <a:off x="1600200" y="3562200"/>
            <a:ext cx="4196160" cy="1084680"/>
            <a:chOff x="1600200" y="3562200"/>
            <a:chExt cx="4196160" cy="1084680"/>
          </a:xfrm>
        </p:grpSpPr>
        <p:sp>
          <p:nvSpPr>
            <p:cNvPr id="570" name="CustomShape 23"/>
            <p:cNvSpPr/>
            <p:nvPr/>
          </p:nvSpPr>
          <p:spPr>
            <a:xfrm>
              <a:off x="3818160" y="3562200"/>
              <a:ext cx="1978200" cy="636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BOOTMODE</a:t>
              </a:r>
              <a:endParaRPr lang="en-IN" sz="18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0:7 (SW3)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71" name="CustomShape 24"/>
            <p:cNvSpPr/>
            <p:nvPr/>
          </p:nvSpPr>
          <p:spPr>
            <a:xfrm>
              <a:off x="1600200" y="3584160"/>
              <a:ext cx="1978200" cy="636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BOOTMODE</a:t>
              </a:r>
              <a:endParaRPr lang="en-IN" sz="18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8:15 (SW2)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72" name="CustomShape 25"/>
            <p:cNvSpPr/>
            <p:nvPr/>
          </p:nvSpPr>
          <p:spPr>
            <a:xfrm>
              <a:off x="2667240" y="4284720"/>
              <a:ext cx="1954080" cy="362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SD BOOT MODE</a:t>
              </a:r>
              <a:endParaRPr lang="en-IN" sz="1800" b="0" strike="noStrike" spc="-1">
                <a:latin typeface="Arial"/>
              </a:endParaRPr>
            </a:p>
          </p:txBody>
        </p:sp>
      </p:grpSp>
      <p:pic>
        <p:nvPicPr>
          <p:cNvPr id="573" name="Picture 27"/>
          <p:cNvPicPr/>
          <p:nvPr/>
        </p:nvPicPr>
        <p:blipFill>
          <a:blip r:embed="rId2"/>
          <a:srcRect l="4023" t="5413" r="27526" b="12201"/>
          <a:stretch/>
        </p:blipFill>
        <p:spPr>
          <a:xfrm rot="5400000">
            <a:off x="8568360" y="87480"/>
            <a:ext cx="2588040" cy="4111920"/>
          </a:xfrm>
          <a:prstGeom prst="rect">
            <a:avLst/>
          </a:prstGeom>
          <a:ln w="0">
            <a:noFill/>
          </a:ln>
        </p:spPr>
      </p:pic>
      <p:grpSp>
        <p:nvGrpSpPr>
          <p:cNvPr id="574" name="Group 26"/>
          <p:cNvGrpSpPr/>
          <p:nvPr/>
        </p:nvGrpSpPr>
        <p:grpSpPr>
          <a:xfrm>
            <a:off x="8077320" y="1843920"/>
            <a:ext cx="1673640" cy="454320"/>
            <a:chOff x="8077320" y="1843920"/>
            <a:chExt cx="1673640" cy="454320"/>
          </a:xfrm>
        </p:grpSpPr>
        <p:sp>
          <p:nvSpPr>
            <p:cNvPr id="575" name="CustomShape 27"/>
            <p:cNvSpPr/>
            <p:nvPr/>
          </p:nvSpPr>
          <p:spPr>
            <a:xfrm>
              <a:off x="8077320" y="1843920"/>
              <a:ext cx="1673640" cy="4543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DejaVu Sans"/>
                </a:rPr>
                <a:t>c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76" name="CustomShape 28"/>
            <p:cNvSpPr/>
            <p:nvPr/>
          </p:nvSpPr>
          <p:spPr>
            <a:xfrm>
              <a:off x="9550800" y="20689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77" name="CustomShape 29"/>
            <p:cNvSpPr/>
            <p:nvPr/>
          </p:nvSpPr>
          <p:spPr>
            <a:xfrm>
              <a:off x="9363960" y="20840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78" name="CustomShape 30"/>
            <p:cNvSpPr/>
            <p:nvPr/>
          </p:nvSpPr>
          <p:spPr>
            <a:xfrm>
              <a:off x="9118440" y="20689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79" name="CustomShape 31"/>
            <p:cNvSpPr/>
            <p:nvPr/>
          </p:nvSpPr>
          <p:spPr>
            <a:xfrm>
              <a:off x="8903160" y="20689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0" name="CustomShape 32"/>
            <p:cNvSpPr/>
            <p:nvPr/>
          </p:nvSpPr>
          <p:spPr>
            <a:xfrm>
              <a:off x="8692560" y="20689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1" name="CustomShape 33"/>
            <p:cNvSpPr/>
            <p:nvPr/>
          </p:nvSpPr>
          <p:spPr>
            <a:xfrm>
              <a:off x="8508600" y="20689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2" name="CustomShape 34"/>
            <p:cNvSpPr/>
            <p:nvPr/>
          </p:nvSpPr>
          <p:spPr>
            <a:xfrm>
              <a:off x="8304840" y="20725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3" name="CustomShape 35"/>
            <p:cNvSpPr/>
            <p:nvPr/>
          </p:nvSpPr>
          <p:spPr>
            <a:xfrm>
              <a:off x="8119080" y="20725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84" name="Group 36"/>
          <p:cNvGrpSpPr/>
          <p:nvPr/>
        </p:nvGrpSpPr>
        <p:grpSpPr>
          <a:xfrm>
            <a:off x="10150560" y="1842840"/>
            <a:ext cx="1673640" cy="454320"/>
            <a:chOff x="10150560" y="1842840"/>
            <a:chExt cx="1673640" cy="454320"/>
          </a:xfrm>
        </p:grpSpPr>
        <p:sp>
          <p:nvSpPr>
            <p:cNvPr id="585" name="CustomShape 37"/>
            <p:cNvSpPr/>
            <p:nvPr/>
          </p:nvSpPr>
          <p:spPr>
            <a:xfrm rot="10800000">
              <a:off x="10150560" y="1842840"/>
              <a:ext cx="1673640" cy="4543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DejaVu Sans"/>
                </a:rPr>
                <a:t>c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86" name="CustomShape 38"/>
            <p:cNvSpPr/>
            <p:nvPr/>
          </p:nvSpPr>
          <p:spPr>
            <a:xfrm rot="10800000">
              <a:off x="10201320" y="1923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7" name="CustomShape 39"/>
            <p:cNvSpPr/>
            <p:nvPr/>
          </p:nvSpPr>
          <p:spPr>
            <a:xfrm rot="10800000">
              <a:off x="10423440" y="193860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8" name="CustomShape 40"/>
            <p:cNvSpPr/>
            <p:nvPr/>
          </p:nvSpPr>
          <p:spPr>
            <a:xfrm rot="10800000">
              <a:off x="10634040" y="1923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9" name="CustomShape 41"/>
            <p:cNvSpPr/>
            <p:nvPr/>
          </p:nvSpPr>
          <p:spPr>
            <a:xfrm rot="10800000">
              <a:off x="10848960" y="1923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90" name="CustomShape 42"/>
            <p:cNvSpPr/>
            <p:nvPr/>
          </p:nvSpPr>
          <p:spPr>
            <a:xfrm rot="10800000">
              <a:off x="11059560" y="19231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91" name="CustomShape 43"/>
            <p:cNvSpPr/>
            <p:nvPr/>
          </p:nvSpPr>
          <p:spPr>
            <a:xfrm rot="10800000">
              <a:off x="11253600" y="20984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92" name="CustomShape 44"/>
            <p:cNvSpPr/>
            <p:nvPr/>
          </p:nvSpPr>
          <p:spPr>
            <a:xfrm rot="10800000">
              <a:off x="11447280" y="19195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93" name="CustomShape 45"/>
            <p:cNvSpPr/>
            <p:nvPr/>
          </p:nvSpPr>
          <p:spPr>
            <a:xfrm rot="10800000">
              <a:off x="11633040" y="19195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94" name="Group 46"/>
          <p:cNvGrpSpPr/>
          <p:nvPr/>
        </p:nvGrpSpPr>
        <p:grpSpPr>
          <a:xfrm>
            <a:off x="7719480" y="3697200"/>
            <a:ext cx="4196160" cy="1084680"/>
            <a:chOff x="7719480" y="3697200"/>
            <a:chExt cx="4196160" cy="1084680"/>
          </a:xfrm>
        </p:grpSpPr>
        <p:sp>
          <p:nvSpPr>
            <p:cNvPr id="595" name="CustomShape 47"/>
            <p:cNvSpPr/>
            <p:nvPr/>
          </p:nvSpPr>
          <p:spPr>
            <a:xfrm>
              <a:off x="9937440" y="3697200"/>
              <a:ext cx="1978200" cy="636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BOOTMODE</a:t>
              </a:r>
              <a:endParaRPr lang="en-IN" sz="18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0:7 (SW3)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96" name="CustomShape 48"/>
            <p:cNvSpPr/>
            <p:nvPr/>
          </p:nvSpPr>
          <p:spPr>
            <a:xfrm>
              <a:off x="7719480" y="3719160"/>
              <a:ext cx="1978200" cy="636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BOOTMODE</a:t>
              </a:r>
              <a:endParaRPr lang="en-IN" sz="18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8:15 (SW2)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597" name="CustomShape 49"/>
            <p:cNvSpPr/>
            <p:nvPr/>
          </p:nvSpPr>
          <p:spPr>
            <a:xfrm>
              <a:off x="8786520" y="4419720"/>
              <a:ext cx="1980000" cy="362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NO BOOT MODE</a:t>
              </a:r>
              <a:endParaRPr lang="en-IN" sz="1800" b="0" strike="noStrike" spc="-1"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06A4019D-7D56-4E3C-B906-05A7BAA3DE66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13</a:t>
            </a:fld>
            <a:endParaRPr lang="en-IN" sz="1100" b="0" strike="noStrike" spc="-1">
              <a:latin typeface="Arial"/>
            </a:endParaRPr>
          </a:p>
        </p:txBody>
      </p:sp>
      <p:pic>
        <p:nvPicPr>
          <p:cNvPr id="599" name="Picture 2"/>
          <p:cNvPicPr/>
          <p:nvPr/>
        </p:nvPicPr>
        <p:blipFill>
          <a:blip r:embed="rId2"/>
          <a:srcRect l="4023" t="5413" r="27526" b="12201"/>
          <a:stretch/>
        </p:blipFill>
        <p:spPr>
          <a:xfrm rot="5400000">
            <a:off x="5675760" y="609480"/>
            <a:ext cx="2588040" cy="4111920"/>
          </a:xfrm>
          <a:prstGeom prst="rect">
            <a:avLst/>
          </a:prstGeom>
          <a:ln w="0">
            <a:noFill/>
          </a:ln>
        </p:spPr>
      </p:pic>
      <p:grpSp>
        <p:nvGrpSpPr>
          <p:cNvPr id="600" name="Group 2"/>
          <p:cNvGrpSpPr/>
          <p:nvPr/>
        </p:nvGrpSpPr>
        <p:grpSpPr>
          <a:xfrm>
            <a:off x="7165440" y="2364840"/>
            <a:ext cx="1673640" cy="454320"/>
            <a:chOff x="7165440" y="2364840"/>
            <a:chExt cx="1673640" cy="454320"/>
          </a:xfrm>
        </p:grpSpPr>
        <p:sp>
          <p:nvSpPr>
            <p:cNvPr id="601" name="CustomShape 3"/>
            <p:cNvSpPr/>
            <p:nvPr/>
          </p:nvSpPr>
          <p:spPr>
            <a:xfrm rot="10800000">
              <a:off x="7165440" y="2364840"/>
              <a:ext cx="1673640" cy="4543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DejaVu Sans"/>
                </a:rPr>
                <a:t>c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602" name="CustomShape 4"/>
            <p:cNvSpPr/>
            <p:nvPr/>
          </p:nvSpPr>
          <p:spPr>
            <a:xfrm rot="10800000">
              <a:off x="7228080" y="258984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3" name="CustomShape 5"/>
            <p:cNvSpPr/>
            <p:nvPr/>
          </p:nvSpPr>
          <p:spPr>
            <a:xfrm rot="10800000">
              <a:off x="7443000" y="24148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4" name="CustomShape 6"/>
            <p:cNvSpPr/>
            <p:nvPr/>
          </p:nvSpPr>
          <p:spPr>
            <a:xfrm rot="10800000">
              <a:off x="7657200" y="259380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5" name="CustomShape 7"/>
            <p:cNvSpPr/>
            <p:nvPr/>
          </p:nvSpPr>
          <p:spPr>
            <a:xfrm rot="10800000">
              <a:off x="7862040" y="259380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6" name="CustomShape 8"/>
            <p:cNvSpPr/>
            <p:nvPr/>
          </p:nvSpPr>
          <p:spPr>
            <a:xfrm rot="10800000">
              <a:off x="8061120" y="24415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7" name="CustomShape 9"/>
            <p:cNvSpPr/>
            <p:nvPr/>
          </p:nvSpPr>
          <p:spPr>
            <a:xfrm rot="10800000">
              <a:off x="8282160" y="259380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8" name="CustomShape 10"/>
            <p:cNvSpPr/>
            <p:nvPr/>
          </p:nvSpPr>
          <p:spPr>
            <a:xfrm rot="10800000">
              <a:off x="8462160" y="24415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9" name="CustomShape 11"/>
            <p:cNvSpPr/>
            <p:nvPr/>
          </p:nvSpPr>
          <p:spPr>
            <a:xfrm rot="10800000">
              <a:off x="8647920" y="24415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610" name="Group 12"/>
          <p:cNvGrpSpPr/>
          <p:nvPr/>
        </p:nvGrpSpPr>
        <p:grpSpPr>
          <a:xfrm>
            <a:off x="5184360" y="2362320"/>
            <a:ext cx="1673640" cy="454320"/>
            <a:chOff x="5184360" y="2362320"/>
            <a:chExt cx="1673640" cy="454320"/>
          </a:xfrm>
        </p:grpSpPr>
        <p:sp>
          <p:nvSpPr>
            <p:cNvPr id="611" name="CustomShape 13"/>
            <p:cNvSpPr/>
            <p:nvPr/>
          </p:nvSpPr>
          <p:spPr>
            <a:xfrm>
              <a:off x="5184360" y="2362320"/>
              <a:ext cx="1673640" cy="4543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DejaVu Sans"/>
                </a:rPr>
                <a:t>c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612" name="CustomShape 14"/>
            <p:cNvSpPr/>
            <p:nvPr/>
          </p:nvSpPr>
          <p:spPr>
            <a:xfrm>
              <a:off x="6657840" y="258696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3" name="CustomShape 15"/>
            <p:cNvSpPr/>
            <p:nvPr/>
          </p:nvSpPr>
          <p:spPr>
            <a:xfrm>
              <a:off x="6471360" y="260208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4" name="CustomShape 16"/>
            <p:cNvSpPr/>
            <p:nvPr/>
          </p:nvSpPr>
          <p:spPr>
            <a:xfrm>
              <a:off x="6225480" y="258696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5" name="CustomShape 17"/>
            <p:cNvSpPr/>
            <p:nvPr/>
          </p:nvSpPr>
          <p:spPr>
            <a:xfrm>
              <a:off x="6010200" y="258696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6" name="CustomShape 18"/>
            <p:cNvSpPr/>
            <p:nvPr/>
          </p:nvSpPr>
          <p:spPr>
            <a:xfrm>
              <a:off x="5799600" y="258696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7" name="CustomShape 19"/>
            <p:cNvSpPr/>
            <p:nvPr/>
          </p:nvSpPr>
          <p:spPr>
            <a:xfrm>
              <a:off x="5616000" y="258696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8" name="CustomShape 20"/>
            <p:cNvSpPr/>
            <p:nvPr/>
          </p:nvSpPr>
          <p:spPr>
            <a:xfrm>
              <a:off x="5412240" y="25909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9" name="CustomShape 21"/>
            <p:cNvSpPr/>
            <p:nvPr/>
          </p:nvSpPr>
          <p:spPr>
            <a:xfrm>
              <a:off x="5226480" y="2590920"/>
              <a:ext cx="149400" cy="1494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620" name="Group 22"/>
          <p:cNvGrpSpPr/>
          <p:nvPr/>
        </p:nvGrpSpPr>
        <p:grpSpPr>
          <a:xfrm>
            <a:off x="5063400" y="4023360"/>
            <a:ext cx="4195800" cy="1084680"/>
            <a:chOff x="5063400" y="4023360"/>
            <a:chExt cx="4195800" cy="1084680"/>
          </a:xfrm>
        </p:grpSpPr>
        <p:sp>
          <p:nvSpPr>
            <p:cNvPr id="621" name="CustomShape 23"/>
            <p:cNvSpPr/>
            <p:nvPr/>
          </p:nvSpPr>
          <p:spPr>
            <a:xfrm>
              <a:off x="7281000" y="4023360"/>
              <a:ext cx="1978200" cy="636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BOOTMODE</a:t>
              </a:r>
              <a:endParaRPr lang="en-IN" sz="18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0:7 (SW3)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622" name="CustomShape 24"/>
            <p:cNvSpPr/>
            <p:nvPr/>
          </p:nvSpPr>
          <p:spPr>
            <a:xfrm>
              <a:off x="5063400" y="4045320"/>
              <a:ext cx="1978200" cy="636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BOOTMODE</a:t>
              </a:r>
              <a:endParaRPr lang="en-IN" sz="18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8:15 (SW2)</a:t>
              </a:r>
              <a:endParaRPr lang="en-IN" sz="1800" b="0" strike="noStrike" spc="-1">
                <a:latin typeface="Arial"/>
              </a:endParaRPr>
            </a:p>
          </p:txBody>
        </p:sp>
        <p:sp>
          <p:nvSpPr>
            <p:cNvPr id="623" name="CustomShape 25"/>
            <p:cNvSpPr/>
            <p:nvPr/>
          </p:nvSpPr>
          <p:spPr>
            <a:xfrm>
              <a:off x="6132240" y="4745880"/>
              <a:ext cx="2334960" cy="362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EMMC BOOT MODE</a:t>
              </a:r>
              <a:endParaRPr lang="en-IN" sz="1800" b="0" strike="noStrike" spc="-1"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Picture 4"/>
          <p:cNvPicPr/>
          <p:nvPr/>
        </p:nvPicPr>
        <p:blipFill>
          <a:blip r:embed="rId2"/>
          <a:stretch/>
        </p:blipFill>
        <p:spPr>
          <a:xfrm>
            <a:off x="2210760" y="685800"/>
            <a:ext cx="3993480" cy="3993480"/>
          </a:xfrm>
          <a:prstGeom prst="rect">
            <a:avLst/>
          </a:prstGeom>
          <a:ln w="0">
            <a:noFill/>
          </a:ln>
        </p:spPr>
      </p:pic>
      <p:sp>
        <p:nvSpPr>
          <p:cNvPr id="625" name="CustomShape 1"/>
          <p:cNvSpPr/>
          <p:nvPr/>
        </p:nvSpPr>
        <p:spPr>
          <a:xfrm>
            <a:off x="2130840" y="1126440"/>
            <a:ext cx="490320" cy="6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26" name="CustomShape 2"/>
          <p:cNvSpPr/>
          <p:nvPr/>
        </p:nvSpPr>
        <p:spPr>
          <a:xfrm>
            <a:off x="1139040" y="932400"/>
            <a:ext cx="981720" cy="380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Power Supply</a:t>
            </a:r>
            <a:endParaRPr lang="en-IN" sz="96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(12V 5A)</a:t>
            </a:r>
            <a:endParaRPr lang="en-IN" sz="96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1198440" y="2560680"/>
            <a:ext cx="940680" cy="2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Jtag XDS 110</a:t>
            </a:r>
            <a:endParaRPr lang="en-IN" sz="960" b="0" strike="noStrike" spc="-1">
              <a:latin typeface="Arial"/>
            </a:endParaRPr>
          </a:p>
        </p:txBody>
      </p:sp>
      <p:sp>
        <p:nvSpPr>
          <p:cNvPr id="628" name="CustomShape 4"/>
          <p:cNvSpPr/>
          <p:nvPr/>
        </p:nvSpPr>
        <p:spPr>
          <a:xfrm>
            <a:off x="1191600" y="3126960"/>
            <a:ext cx="862920" cy="2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Uart to USB</a:t>
            </a:r>
            <a:endParaRPr lang="en-IN" sz="960" b="0" strike="noStrike" spc="-1">
              <a:latin typeface="Arial"/>
            </a:endParaRPr>
          </a:p>
        </p:txBody>
      </p:sp>
      <p:sp>
        <p:nvSpPr>
          <p:cNvPr id="629" name="CustomShape 5"/>
          <p:cNvSpPr/>
          <p:nvPr/>
        </p:nvSpPr>
        <p:spPr>
          <a:xfrm>
            <a:off x="2006640" y="3207600"/>
            <a:ext cx="569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0" name="CustomShape 6"/>
          <p:cNvSpPr/>
          <p:nvPr/>
        </p:nvSpPr>
        <p:spPr>
          <a:xfrm>
            <a:off x="1977480" y="2689200"/>
            <a:ext cx="569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1" name="CustomShape 7"/>
          <p:cNvSpPr/>
          <p:nvPr/>
        </p:nvSpPr>
        <p:spPr>
          <a:xfrm flipV="1">
            <a:off x="2007720" y="4525920"/>
            <a:ext cx="1808280" cy="343800"/>
          </a:xfrm>
          <a:prstGeom prst="bentConnector3">
            <a:avLst>
              <a:gd name="adj1" fmla="val 50000"/>
            </a:avLst>
          </a:prstGeom>
          <a:noFill/>
          <a:ln w="1260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2" name="CustomShape 8"/>
          <p:cNvSpPr/>
          <p:nvPr/>
        </p:nvSpPr>
        <p:spPr>
          <a:xfrm>
            <a:off x="1190880" y="4682160"/>
            <a:ext cx="809640" cy="380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Boot Mode</a:t>
            </a:r>
            <a:endParaRPr lang="en-IN" sz="96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Switches</a:t>
            </a:r>
            <a:endParaRPr lang="en-IN" sz="960" b="0" strike="noStrike" spc="-1">
              <a:latin typeface="Arial"/>
            </a:endParaRPr>
          </a:p>
        </p:txBody>
      </p:sp>
      <p:sp>
        <p:nvSpPr>
          <p:cNvPr id="633" name="CustomShape 9"/>
          <p:cNvSpPr/>
          <p:nvPr/>
        </p:nvSpPr>
        <p:spPr>
          <a:xfrm>
            <a:off x="6372360" y="3786120"/>
            <a:ext cx="937440" cy="2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Reset Button</a:t>
            </a:r>
            <a:endParaRPr lang="en-IN" sz="960" b="0" strike="noStrike" spc="-1">
              <a:latin typeface="Arial"/>
            </a:endParaRPr>
          </a:p>
        </p:txBody>
      </p:sp>
      <p:sp>
        <p:nvSpPr>
          <p:cNvPr id="634" name="CustomShape 10"/>
          <p:cNvSpPr/>
          <p:nvPr/>
        </p:nvSpPr>
        <p:spPr>
          <a:xfrm flipH="1">
            <a:off x="4870440" y="3906000"/>
            <a:ext cx="1490040" cy="6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E88467C6-BFC0-4C7E-B90E-C5E043DDB384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15</a:t>
            </a:fld>
            <a:endParaRPr lang="en-IN" sz="1100" b="0" strike="noStrike" spc="-1">
              <a:latin typeface="Arial"/>
            </a:endParaRPr>
          </a:p>
        </p:txBody>
      </p:sp>
      <p:pic>
        <p:nvPicPr>
          <p:cNvPr id="636" name="Picture 6"/>
          <p:cNvPicPr/>
          <p:nvPr/>
        </p:nvPicPr>
        <p:blipFill>
          <a:blip r:embed="rId2"/>
          <a:stretch/>
        </p:blipFill>
        <p:spPr>
          <a:xfrm>
            <a:off x="1752480" y="1066680"/>
            <a:ext cx="4645440" cy="5164200"/>
          </a:xfrm>
          <a:prstGeom prst="rect">
            <a:avLst/>
          </a:prstGeom>
          <a:ln w="0">
            <a:noFill/>
          </a:ln>
        </p:spPr>
      </p:pic>
      <p:sp>
        <p:nvSpPr>
          <p:cNvPr id="637" name="CustomShape 2"/>
          <p:cNvSpPr/>
          <p:nvPr/>
        </p:nvSpPr>
        <p:spPr>
          <a:xfrm>
            <a:off x="1364400" y="5680440"/>
            <a:ext cx="490320" cy="6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8" name="CustomShape 3"/>
          <p:cNvSpPr/>
          <p:nvPr/>
        </p:nvSpPr>
        <p:spPr>
          <a:xfrm>
            <a:off x="372600" y="5486400"/>
            <a:ext cx="981720" cy="380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Power Supply</a:t>
            </a:r>
            <a:endParaRPr lang="en-IN" sz="96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(12V 5A)</a:t>
            </a:r>
            <a:endParaRPr lang="en-IN" sz="960" b="0" strike="noStrike" spc="-1">
              <a:latin typeface="Arial"/>
            </a:endParaRPr>
          </a:p>
        </p:txBody>
      </p:sp>
      <p:sp>
        <p:nvSpPr>
          <p:cNvPr id="639" name="CustomShape 4"/>
          <p:cNvSpPr/>
          <p:nvPr/>
        </p:nvSpPr>
        <p:spPr>
          <a:xfrm>
            <a:off x="376200" y="4047120"/>
            <a:ext cx="940680" cy="2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Jtag XDS 110</a:t>
            </a:r>
            <a:endParaRPr lang="en-IN" sz="960" b="0" strike="noStrike" spc="-1">
              <a:latin typeface="Arial"/>
            </a:endParaRPr>
          </a:p>
        </p:txBody>
      </p:sp>
      <p:sp>
        <p:nvSpPr>
          <p:cNvPr id="640" name="CustomShape 5"/>
          <p:cNvSpPr/>
          <p:nvPr/>
        </p:nvSpPr>
        <p:spPr>
          <a:xfrm>
            <a:off x="1330560" y="4167360"/>
            <a:ext cx="569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41" name="CustomShape 6"/>
          <p:cNvSpPr/>
          <p:nvPr/>
        </p:nvSpPr>
        <p:spPr>
          <a:xfrm>
            <a:off x="6557040" y="1523880"/>
            <a:ext cx="862920" cy="2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Uart to USB</a:t>
            </a:r>
            <a:endParaRPr lang="en-IN" sz="960" b="0" strike="noStrike" spc="-1">
              <a:latin typeface="Arial"/>
            </a:endParaRPr>
          </a:p>
        </p:txBody>
      </p:sp>
      <p:sp>
        <p:nvSpPr>
          <p:cNvPr id="642" name="CustomShape 7"/>
          <p:cNvSpPr/>
          <p:nvPr/>
        </p:nvSpPr>
        <p:spPr>
          <a:xfrm flipH="1">
            <a:off x="5957280" y="1644120"/>
            <a:ext cx="606600" cy="6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43" name="Picture 17"/>
          <p:cNvPicPr/>
          <p:nvPr/>
        </p:nvPicPr>
        <p:blipFill>
          <a:blip r:embed="rId3"/>
          <a:stretch/>
        </p:blipFill>
        <p:spPr>
          <a:xfrm>
            <a:off x="8001000" y="1066680"/>
            <a:ext cx="4329000" cy="5164200"/>
          </a:xfrm>
          <a:prstGeom prst="rect">
            <a:avLst/>
          </a:prstGeom>
          <a:ln w="0">
            <a:noFill/>
          </a:ln>
        </p:spPr>
      </p:pic>
      <p:sp>
        <p:nvSpPr>
          <p:cNvPr id="644" name="CustomShape 8"/>
          <p:cNvSpPr/>
          <p:nvPr/>
        </p:nvSpPr>
        <p:spPr>
          <a:xfrm>
            <a:off x="12911040" y="1376280"/>
            <a:ext cx="809640" cy="380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Boot Mode</a:t>
            </a:r>
            <a:endParaRPr lang="en-IN" sz="96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Switches</a:t>
            </a:r>
            <a:endParaRPr lang="en-IN" sz="960" b="0" strike="noStrike" spc="-1">
              <a:latin typeface="Arial"/>
            </a:endParaRPr>
          </a:p>
        </p:txBody>
      </p:sp>
      <p:sp>
        <p:nvSpPr>
          <p:cNvPr id="645" name="CustomShape 9"/>
          <p:cNvSpPr/>
          <p:nvPr/>
        </p:nvSpPr>
        <p:spPr>
          <a:xfrm>
            <a:off x="12909240" y="2743200"/>
            <a:ext cx="937440" cy="2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60" b="1" strike="noStrike" spc="-1">
                <a:solidFill>
                  <a:srgbClr val="000000"/>
                </a:solidFill>
                <a:latin typeface="Arial"/>
                <a:ea typeface="DejaVu Sans"/>
              </a:rPr>
              <a:t>Reset Button</a:t>
            </a:r>
            <a:endParaRPr lang="en-IN" sz="960" b="0" strike="noStrike" spc="-1">
              <a:latin typeface="Arial"/>
            </a:endParaRPr>
          </a:p>
        </p:txBody>
      </p:sp>
      <p:sp>
        <p:nvSpPr>
          <p:cNvPr id="646" name="CustomShape 10"/>
          <p:cNvSpPr/>
          <p:nvPr/>
        </p:nvSpPr>
        <p:spPr>
          <a:xfrm flipH="1">
            <a:off x="11884320" y="2863080"/>
            <a:ext cx="10130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47" name="CustomShape 11"/>
          <p:cNvSpPr/>
          <p:nvPr/>
        </p:nvSpPr>
        <p:spPr>
          <a:xfrm rot="10800000">
            <a:off x="15916680" y="1987200"/>
            <a:ext cx="3005280" cy="412560"/>
          </a:xfrm>
          <a:prstGeom prst="bentConnector4">
            <a:avLst>
              <a:gd name="adj1" fmla="val 14657"/>
              <a:gd name="adj2" fmla="val 155018"/>
            </a:avLst>
          </a:pr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CustomShape 1"/>
          <p:cNvSpPr/>
          <p:nvPr/>
        </p:nvSpPr>
        <p:spPr>
          <a:xfrm>
            <a:off x="4973760" y="261720"/>
            <a:ext cx="4111920" cy="659772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49" name="Line 2"/>
          <p:cNvSpPr/>
          <p:nvPr/>
        </p:nvSpPr>
        <p:spPr>
          <a:xfrm>
            <a:off x="2133360" y="1254240"/>
            <a:ext cx="7239240" cy="360"/>
          </a:xfrm>
          <a:prstGeom prst="line">
            <a:avLst/>
          </a:prstGeom>
          <a:ln>
            <a:solidFill>
              <a:srgbClr val="A6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0" name="Line 3"/>
          <p:cNvSpPr/>
          <p:nvPr/>
        </p:nvSpPr>
        <p:spPr>
          <a:xfrm flipV="1">
            <a:off x="2133360" y="5958720"/>
            <a:ext cx="7239240" cy="11520"/>
          </a:xfrm>
          <a:prstGeom prst="line">
            <a:avLst/>
          </a:prstGeom>
          <a:ln>
            <a:solidFill>
              <a:srgbClr val="C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1" name="CustomShape 4"/>
          <p:cNvSpPr/>
          <p:nvPr/>
        </p:nvSpPr>
        <p:spPr>
          <a:xfrm>
            <a:off x="5355000" y="591120"/>
            <a:ext cx="3502440" cy="3621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52" name="CustomShape 5"/>
          <p:cNvSpPr/>
          <p:nvPr/>
        </p:nvSpPr>
        <p:spPr>
          <a:xfrm>
            <a:off x="2374920" y="598212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1 - Physical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53" name="CustomShape 6"/>
          <p:cNvSpPr/>
          <p:nvPr/>
        </p:nvSpPr>
        <p:spPr>
          <a:xfrm>
            <a:off x="2374920" y="560124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2 - Data Link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54" name="CustomShape 7"/>
          <p:cNvSpPr/>
          <p:nvPr/>
        </p:nvSpPr>
        <p:spPr>
          <a:xfrm>
            <a:off x="2374920" y="87372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7 -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55" name="CustomShape 8"/>
          <p:cNvSpPr/>
          <p:nvPr/>
        </p:nvSpPr>
        <p:spPr>
          <a:xfrm>
            <a:off x="2374920" y="3561840"/>
            <a:ext cx="2283120" cy="36216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TI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56" name="CustomShape 9"/>
          <p:cNvSpPr/>
          <p:nvPr/>
        </p:nvSpPr>
        <p:spPr>
          <a:xfrm>
            <a:off x="2374920" y="2811600"/>
            <a:ext cx="2283120" cy="3621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Customer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57" name="CustomShape 10"/>
          <p:cNvSpPr/>
          <p:nvPr/>
        </p:nvSpPr>
        <p:spPr>
          <a:xfrm>
            <a:off x="2374920" y="3192480"/>
            <a:ext cx="2283120" cy="3621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Third Party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58" name="CustomShape 11"/>
          <p:cNvSpPr/>
          <p:nvPr/>
        </p:nvSpPr>
        <p:spPr>
          <a:xfrm>
            <a:off x="5355000" y="4374000"/>
            <a:ext cx="2169000" cy="36216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PRU Firmware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59" name="CustomShape 12"/>
          <p:cNvSpPr/>
          <p:nvPr/>
        </p:nvSpPr>
        <p:spPr>
          <a:xfrm>
            <a:off x="5351040" y="5309640"/>
            <a:ext cx="3502440" cy="36216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PRUICSS with 2x MII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60" name="CustomShape 13"/>
          <p:cNvSpPr/>
          <p:nvPr/>
        </p:nvSpPr>
        <p:spPr>
          <a:xfrm>
            <a:off x="5355000" y="3431880"/>
            <a:ext cx="2169000" cy="36216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PRUICSS Driver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61" name="CustomShape 14"/>
          <p:cNvSpPr/>
          <p:nvPr/>
        </p:nvSpPr>
        <p:spPr>
          <a:xfrm>
            <a:off x="5351040" y="2500200"/>
            <a:ext cx="3502440" cy="36216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FW HAL for EtherCAT Slave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62" name="CustomShape 15"/>
          <p:cNvSpPr/>
          <p:nvPr/>
        </p:nvSpPr>
        <p:spPr>
          <a:xfrm>
            <a:off x="5355000" y="1536120"/>
            <a:ext cx="3502440" cy="3621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EtherCAT Slave Stack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63" name="CustomShape 16"/>
          <p:cNvSpPr/>
          <p:nvPr/>
        </p:nvSpPr>
        <p:spPr>
          <a:xfrm>
            <a:off x="6972480" y="987480"/>
            <a:ext cx="225720" cy="5310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64" name="Line 17"/>
          <p:cNvSpPr/>
          <p:nvPr/>
        </p:nvSpPr>
        <p:spPr>
          <a:xfrm>
            <a:off x="5333760" y="4082040"/>
            <a:ext cx="3522240" cy="12240"/>
          </a:xfrm>
          <a:prstGeom prst="line">
            <a:avLst/>
          </a:prstGeom>
          <a:ln w="25560" cap="rnd">
            <a:solidFill>
              <a:srgbClr val="C00000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5" name="CustomShape 18"/>
          <p:cNvSpPr/>
          <p:nvPr/>
        </p:nvSpPr>
        <p:spPr>
          <a:xfrm>
            <a:off x="6970320" y="1936440"/>
            <a:ext cx="225720" cy="5310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66" name="CustomShape 19"/>
          <p:cNvSpPr/>
          <p:nvPr/>
        </p:nvSpPr>
        <p:spPr>
          <a:xfrm>
            <a:off x="6318360" y="2886840"/>
            <a:ext cx="225720" cy="5310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67" name="CustomShape 20"/>
          <p:cNvSpPr/>
          <p:nvPr/>
        </p:nvSpPr>
        <p:spPr>
          <a:xfrm>
            <a:off x="6318360" y="3830760"/>
            <a:ext cx="225720" cy="5310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68" name="CustomShape 21"/>
          <p:cNvSpPr/>
          <p:nvPr/>
        </p:nvSpPr>
        <p:spPr>
          <a:xfrm>
            <a:off x="6318360" y="4752720"/>
            <a:ext cx="225720" cy="5310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69" name="CustomShape 22"/>
          <p:cNvSpPr/>
          <p:nvPr/>
        </p:nvSpPr>
        <p:spPr>
          <a:xfrm>
            <a:off x="6071760" y="5703480"/>
            <a:ext cx="225720" cy="5310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70" name="CustomShape 23"/>
          <p:cNvSpPr/>
          <p:nvPr/>
        </p:nvSpPr>
        <p:spPr>
          <a:xfrm>
            <a:off x="8229600" y="2867040"/>
            <a:ext cx="225720" cy="243756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71" name="CustomShape 24"/>
          <p:cNvSpPr/>
          <p:nvPr/>
        </p:nvSpPr>
        <p:spPr>
          <a:xfrm>
            <a:off x="9465840" y="591120"/>
            <a:ext cx="371880" cy="345996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72" name="CustomShape 25"/>
          <p:cNvSpPr/>
          <p:nvPr/>
        </p:nvSpPr>
        <p:spPr>
          <a:xfrm>
            <a:off x="9473040" y="4175280"/>
            <a:ext cx="364320" cy="178056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73" name="CustomShape 26"/>
          <p:cNvSpPr/>
          <p:nvPr/>
        </p:nvSpPr>
        <p:spPr>
          <a:xfrm>
            <a:off x="9520560" y="2057760"/>
            <a:ext cx="188532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ARM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Processor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74" name="CustomShape 27"/>
          <p:cNvSpPr/>
          <p:nvPr/>
        </p:nvSpPr>
        <p:spPr>
          <a:xfrm>
            <a:off x="9520560" y="4882320"/>
            <a:ext cx="18853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PRUICSS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75" name="CustomShape 28"/>
          <p:cNvSpPr/>
          <p:nvPr/>
        </p:nvSpPr>
        <p:spPr>
          <a:xfrm>
            <a:off x="7198920" y="6238800"/>
            <a:ext cx="1654560" cy="36216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Ethernet PHY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76" name="CustomShape 29"/>
          <p:cNvSpPr/>
          <p:nvPr/>
        </p:nvSpPr>
        <p:spPr>
          <a:xfrm>
            <a:off x="5357160" y="6238800"/>
            <a:ext cx="1654560" cy="36216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Ethernet PHY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677" name="CustomShape 30"/>
          <p:cNvSpPr/>
          <p:nvPr/>
        </p:nvSpPr>
        <p:spPr>
          <a:xfrm>
            <a:off x="7913160" y="5688360"/>
            <a:ext cx="225720" cy="5310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CustomShape 1"/>
          <p:cNvSpPr/>
          <p:nvPr/>
        </p:nvSpPr>
        <p:spPr>
          <a:xfrm>
            <a:off x="1005840" y="438120"/>
            <a:ext cx="12615840" cy="8107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ctr">
            <a:normAutofit/>
          </a:bodyPr>
          <a:lstStyle/>
          <a:p>
            <a:pPr>
              <a:lnSpc>
                <a:spcPct val="85000"/>
              </a:lnSpc>
              <a:buNone/>
            </a:pPr>
            <a:r>
              <a:rPr lang="en-US" sz="3840" b="1" strike="noStrike" spc="-1">
                <a:solidFill>
                  <a:srgbClr val="DE0000"/>
                </a:solidFill>
                <a:latin typeface="Arial"/>
                <a:ea typeface="DejaVu Sans"/>
              </a:rPr>
              <a:t>RPRC Format</a:t>
            </a:r>
            <a:endParaRPr lang="en-IN" sz="3840" b="0" strike="noStrike" spc="-1">
              <a:latin typeface="Arial"/>
            </a:endParaRPr>
          </a:p>
        </p:txBody>
      </p:sp>
      <p:graphicFrame>
        <p:nvGraphicFramePr>
          <p:cNvPr id="679" name="Table 2"/>
          <p:cNvGraphicFramePr/>
          <p:nvPr/>
        </p:nvGraphicFramePr>
        <p:xfrm>
          <a:off x="1436040" y="2143800"/>
          <a:ext cx="3457080" cy="3840120"/>
        </p:xfrm>
        <a:graphic>
          <a:graphicData uri="http://schemas.openxmlformats.org/drawingml/2006/table">
            <a:tbl>
              <a:tblPr/>
              <a:tblGrid>
                <a:gridCol w="3457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RPRC Header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1 Header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1 Content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2 Header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2 Content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3 Header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3 Content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80" name="CustomShape 3"/>
          <p:cNvSpPr/>
          <p:nvPr/>
        </p:nvSpPr>
        <p:spPr>
          <a:xfrm>
            <a:off x="5032800" y="2143800"/>
            <a:ext cx="406800" cy="571320"/>
          </a:xfrm>
          <a:prstGeom prst="rightBrace">
            <a:avLst>
              <a:gd name="adj1" fmla="val 8333"/>
              <a:gd name="adj2" fmla="val 5182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681" name="Table 4"/>
          <p:cNvGraphicFramePr/>
          <p:nvPr/>
        </p:nvGraphicFramePr>
        <p:xfrm>
          <a:off x="7003080" y="2131200"/>
          <a:ext cx="1789200" cy="1553040"/>
        </p:xfrm>
        <a:graphic>
          <a:graphicData uri="http://schemas.openxmlformats.org/drawingml/2006/table">
            <a:tbl>
              <a:tblPr/>
              <a:tblGrid>
                <a:gridCol w="1789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RPRC Magic Word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Entry Point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Reserved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Count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Version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82" name="Table 5"/>
          <p:cNvGraphicFramePr/>
          <p:nvPr/>
        </p:nvGraphicFramePr>
        <p:xfrm>
          <a:off x="7003080" y="3806640"/>
          <a:ext cx="1789200" cy="1550160"/>
        </p:xfrm>
        <a:graphic>
          <a:graphicData uri="http://schemas.openxmlformats.org/drawingml/2006/table">
            <a:tbl>
              <a:tblPr/>
              <a:tblGrid>
                <a:gridCol w="1789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78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Run Address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Reserved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Size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Reserved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Reserved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83" name="CustomShape 6"/>
          <p:cNvSpPr/>
          <p:nvPr/>
        </p:nvSpPr>
        <p:spPr>
          <a:xfrm>
            <a:off x="5032800" y="3782520"/>
            <a:ext cx="406800" cy="542160"/>
          </a:xfrm>
          <a:prstGeom prst="rightBrace">
            <a:avLst>
              <a:gd name="adj1" fmla="val 8333"/>
              <a:gd name="adj2" fmla="val 5182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4" name="CustomShape 7"/>
          <p:cNvSpPr/>
          <p:nvPr/>
        </p:nvSpPr>
        <p:spPr>
          <a:xfrm rot="10800000" flipH="1" flipV="1">
            <a:off x="8562600" y="3374640"/>
            <a:ext cx="1557720" cy="464400"/>
          </a:xfrm>
          <a:prstGeom prst="bentConnector3">
            <a:avLst>
              <a:gd name="adj1" fmla="val 12556"/>
            </a:avLst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5" name="CustomShape 8"/>
          <p:cNvSpPr/>
          <p:nvPr/>
        </p:nvSpPr>
        <p:spPr>
          <a:xfrm rot="10800000" flipH="1" flipV="1">
            <a:off x="8562600" y="5099040"/>
            <a:ext cx="1557720" cy="514800"/>
          </a:xfrm>
          <a:prstGeom prst="bentConnector3">
            <a:avLst>
              <a:gd name="adj1" fmla="val 11014"/>
            </a:avLst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6" name="CustomShape 9"/>
          <p:cNvSpPr/>
          <p:nvPr/>
        </p:nvSpPr>
        <p:spPr>
          <a:xfrm>
            <a:off x="8915400" y="21312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0x00000000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87" name="CustomShape 10"/>
          <p:cNvSpPr/>
          <p:nvPr/>
        </p:nvSpPr>
        <p:spPr>
          <a:xfrm>
            <a:off x="8915400" y="24411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0x00000004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88" name="CustomShape 11"/>
          <p:cNvSpPr/>
          <p:nvPr/>
        </p:nvSpPr>
        <p:spPr>
          <a:xfrm>
            <a:off x="8915400" y="276984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0x00000008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89" name="CustomShape 12"/>
          <p:cNvSpPr/>
          <p:nvPr/>
        </p:nvSpPr>
        <p:spPr>
          <a:xfrm>
            <a:off x="8915400" y="309852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0x0000000C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90" name="CustomShape 13"/>
          <p:cNvSpPr/>
          <p:nvPr/>
        </p:nvSpPr>
        <p:spPr>
          <a:xfrm>
            <a:off x="8915400" y="34272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0x00000010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91" name="CustomShape 14"/>
          <p:cNvSpPr/>
          <p:nvPr/>
        </p:nvSpPr>
        <p:spPr>
          <a:xfrm>
            <a:off x="8915400" y="38379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0x00000000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92" name="CustomShape 15"/>
          <p:cNvSpPr/>
          <p:nvPr/>
        </p:nvSpPr>
        <p:spPr>
          <a:xfrm>
            <a:off x="8915400" y="414792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0x00000004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93" name="CustomShape 16"/>
          <p:cNvSpPr/>
          <p:nvPr/>
        </p:nvSpPr>
        <p:spPr>
          <a:xfrm>
            <a:off x="8915400" y="44766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0x00000008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94" name="CustomShape 17"/>
          <p:cNvSpPr/>
          <p:nvPr/>
        </p:nvSpPr>
        <p:spPr>
          <a:xfrm>
            <a:off x="8915400" y="480528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0x0000000C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95" name="CustomShape 18"/>
          <p:cNvSpPr/>
          <p:nvPr/>
        </p:nvSpPr>
        <p:spPr>
          <a:xfrm>
            <a:off x="8915400" y="51339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0x00000010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96" name="CustomShape 19"/>
          <p:cNvSpPr/>
          <p:nvPr/>
        </p:nvSpPr>
        <p:spPr>
          <a:xfrm>
            <a:off x="8610480" y="18723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1" strike="noStrike" spc="-1">
                <a:solidFill>
                  <a:srgbClr val="000000"/>
                </a:solidFill>
                <a:latin typeface="Arial"/>
                <a:ea typeface="DejaVu Sans"/>
              </a:rPr>
              <a:t>Offset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97" name="CustomShape 20"/>
          <p:cNvSpPr/>
          <p:nvPr/>
        </p:nvSpPr>
        <p:spPr>
          <a:xfrm>
            <a:off x="5991120" y="26100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(20 Bytes)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698" name="CustomShape 21"/>
          <p:cNvSpPr/>
          <p:nvPr/>
        </p:nvSpPr>
        <p:spPr>
          <a:xfrm>
            <a:off x="5991120" y="43056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(20 Bytes)</a:t>
            </a:r>
            <a:endParaRPr lang="en-IN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CustomShape 1"/>
          <p:cNvSpPr/>
          <p:nvPr/>
        </p:nvSpPr>
        <p:spPr>
          <a:xfrm>
            <a:off x="1005840" y="438120"/>
            <a:ext cx="12615840" cy="8107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ctr">
            <a:normAutofit/>
          </a:bodyPr>
          <a:lstStyle/>
          <a:p>
            <a:pPr>
              <a:lnSpc>
                <a:spcPct val="85000"/>
              </a:lnSpc>
              <a:buNone/>
            </a:pPr>
            <a:r>
              <a:rPr lang="en-US" sz="3840" b="1" strike="noStrike" spc="-1">
                <a:solidFill>
                  <a:srgbClr val="DE0000"/>
                </a:solidFill>
                <a:latin typeface="Arial"/>
                <a:ea typeface="DejaVu Sans"/>
              </a:rPr>
              <a:t>RPRC Format</a:t>
            </a:r>
            <a:endParaRPr lang="en-IN" sz="3840" b="0" strike="noStrike" spc="-1">
              <a:latin typeface="Arial"/>
            </a:endParaRPr>
          </a:p>
        </p:txBody>
      </p:sp>
      <p:graphicFrame>
        <p:nvGraphicFramePr>
          <p:cNvPr id="700" name="Table 2"/>
          <p:cNvGraphicFramePr/>
          <p:nvPr/>
        </p:nvGraphicFramePr>
        <p:xfrm>
          <a:off x="1436040" y="2143800"/>
          <a:ext cx="3457080" cy="3840120"/>
        </p:xfrm>
        <a:graphic>
          <a:graphicData uri="http://schemas.openxmlformats.org/drawingml/2006/table">
            <a:tbl>
              <a:tblPr/>
              <a:tblGrid>
                <a:gridCol w="3457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RPRC Header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1 Header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1 Content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2 Header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2 Content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3 Header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3 Content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01" name="CustomShape 3"/>
          <p:cNvSpPr/>
          <p:nvPr/>
        </p:nvSpPr>
        <p:spPr>
          <a:xfrm>
            <a:off x="5032800" y="2143800"/>
            <a:ext cx="406800" cy="571320"/>
          </a:xfrm>
          <a:prstGeom prst="rightBrace">
            <a:avLst>
              <a:gd name="adj1" fmla="val 8333"/>
              <a:gd name="adj2" fmla="val 5182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702" name="Table 4"/>
          <p:cNvGraphicFramePr/>
          <p:nvPr/>
        </p:nvGraphicFramePr>
        <p:xfrm>
          <a:off x="7003080" y="2131200"/>
          <a:ext cx="1789200" cy="1553040"/>
        </p:xfrm>
        <a:graphic>
          <a:graphicData uri="http://schemas.openxmlformats.org/drawingml/2006/table">
            <a:tbl>
              <a:tblPr/>
              <a:tblGrid>
                <a:gridCol w="1789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RPRC Magic Word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Entry Point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Reserved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Count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Version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03" name="Table 5"/>
          <p:cNvGraphicFramePr/>
          <p:nvPr/>
        </p:nvGraphicFramePr>
        <p:xfrm>
          <a:off x="7003080" y="3806640"/>
          <a:ext cx="1789200" cy="1550160"/>
        </p:xfrm>
        <a:graphic>
          <a:graphicData uri="http://schemas.openxmlformats.org/drawingml/2006/table">
            <a:tbl>
              <a:tblPr/>
              <a:tblGrid>
                <a:gridCol w="1789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78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Run Address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Reserved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Size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Reserved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Reserved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04" name="CustomShape 6"/>
          <p:cNvSpPr/>
          <p:nvPr/>
        </p:nvSpPr>
        <p:spPr>
          <a:xfrm>
            <a:off x="5032800" y="3782520"/>
            <a:ext cx="406800" cy="542160"/>
          </a:xfrm>
          <a:prstGeom prst="rightBrace">
            <a:avLst>
              <a:gd name="adj1" fmla="val 8333"/>
              <a:gd name="adj2" fmla="val 5182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5" name="CustomShape 7"/>
          <p:cNvSpPr/>
          <p:nvPr/>
        </p:nvSpPr>
        <p:spPr>
          <a:xfrm rot="10800000" flipH="1" flipV="1">
            <a:off x="8562600" y="3374640"/>
            <a:ext cx="1557720" cy="464400"/>
          </a:xfrm>
          <a:prstGeom prst="bentConnector3">
            <a:avLst>
              <a:gd name="adj1" fmla="val 12556"/>
            </a:avLst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6" name="CustomShape 8"/>
          <p:cNvSpPr/>
          <p:nvPr/>
        </p:nvSpPr>
        <p:spPr>
          <a:xfrm rot="10800000" flipH="1" flipV="1">
            <a:off x="8562600" y="5099040"/>
            <a:ext cx="1557720" cy="514800"/>
          </a:xfrm>
          <a:prstGeom prst="bentConnector3">
            <a:avLst>
              <a:gd name="adj1" fmla="val 11014"/>
            </a:avLst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7" name="CustomShape 9"/>
          <p:cNvSpPr/>
          <p:nvPr/>
        </p:nvSpPr>
        <p:spPr>
          <a:xfrm>
            <a:off x="8915400" y="21312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0x00000000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08" name="CustomShape 10"/>
          <p:cNvSpPr/>
          <p:nvPr/>
        </p:nvSpPr>
        <p:spPr>
          <a:xfrm>
            <a:off x="8915400" y="24411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0x00000004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09" name="CustomShape 11"/>
          <p:cNvSpPr/>
          <p:nvPr/>
        </p:nvSpPr>
        <p:spPr>
          <a:xfrm>
            <a:off x="8915400" y="276984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0x00000008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10" name="CustomShape 12"/>
          <p:cNvSpPr/>
          <p:nvPr/>
        </p:nvSpPr>
        <p:spPr>
          <a:xfrm>
            <a:off x="8915400" y="309852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0x0000000C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11" name="CustomShape 13"/>
          <p:cNvSpPr/>
          <p:nvPr/>
        </p:nvSpPr>
        <p:spPr>
          <a:xfrm>
            <a:off x="8915400" y="34272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0x00000010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12" name="CustomShape 14"/>
          <p:cNvSpPr/>
          <p:nvPr/>
        </p:nvSpPr>
        <p:spPr>
          <a:xfrm>
            <a:off x="8915400" y="38379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0x00000000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13" name="CustomShape 15"/>
          <p:cNvSpPr/>
          <p:nvPr/>
        </p:nvSpPr>
        <p:spPr>
          <a:xfrm>
            <a:off x="8915400" y="414792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0x00000004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14" name="CustomShape 16"/>
          <p:cNvSpPr/>
          <p:nvPr/>
        </p:nvSpPr>
        <p:spPr>
          <a:xfrm>
            <a:off x="8915400" y="44766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0x00000008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15" name="CustomShape 17"/>
          <p:cNvSpPr/>
          <p:nvPr/>
        </p:nvSpPr>
        <p:spPr>
          <a:xfrm>
            <a:off x="8915400" y="480528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0x0000000C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16" name="CustomShape 18"/>
          <p:cNvSpPr/>
          <p:nvPr/>
        </p:nvSpPr>
        <p:spPr>
          <a:xfrm>
            <a:off x="8915400" y="51339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0x00000010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17" name="CustomShape 19"/>
          <p:cNvSpPr/>
          <p:nvPr/>
        </p:nvSpPr>
        <p:spPr>
          <a:xfrm>
            <a:off x="8610480" y="18723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1" strike="noStrike" spc="-1">
                <a:solidFill>
                  <a:srgbClr val="000000"/>
                </a:solidFill>
                <a:latin typeface="Arial"/>
                <a:ea typeface="DejaVu Sans"/>
              </a:rPr>
              <a:t>Offset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18" name="CustomShape 20"/>
          <p:cNvSpPr/>
          <p:nvPr/>
        </p:nvSpPr>
        <p:spPr>
          <a:xfrm>
            <a:off x="5991120" y="26100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(20 Bytes)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719" name="CustomShape 21"/>
          <p:cNvSpPr/>
          <p:nvPr/>
        </p:nvSpPr>
        <p:spPr>
          <a:xfrm>
            <a:off x="5991120" y="43056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(20 Bytes)</a:t>
            </a:r>
            <a:endParaRPr lang="en-IN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CustomShape 1"/>
          <p:cNvSpPr/>
          <p:nvPr/>
        </p:nvSpPr>
        <p:spPr>
          <a:xfrm>
            <a:off x="548640" y="274320"/>
            <a:ext cx="12798720" cy="820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ctr">
            <a:noAutofit/>
          </a:bodyPr>
          <a:lstStyle/>
          <a:p>
            <a:pPr>
              <a:lnSpc>
                <a:spcPct val="85000"/>
              </a:lnSpc>
              <a:buNone/>
            </a:pPr>
            <a:r>
              <a:rPr lang="en-US" sz="3200" b="1" strike="noStrike" spc="-1">
                <a:solidFill>
                  <a:srgbClr val="DE0000"/>
                </a:solidFill>
                <a:latin typeface="Arial"/>
                <a:ea typeface="DejaVu Sans"/>
              </a:rPr>
              <a:t>XIP gen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721" name="CustomShape 2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091743FB-79E1-425A-AAF6-F02B20A9D073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19</a:t>
            </a:fld>
            <a:endParaRPr lang="en-IN" sz="1100" b="0" strike="noStrike" spc="-1">
              <a:latin typeface="Arial"/>
            </a:endParaRPr>
          </a:p>
        </p:txBody>
      </p:sp>
      <p:graphicFrame>
        <p:nvGraphicFramePr>
          <p:cNvPr id="722" name="Table 3"/>
          <p:cNvGraphicFramePr/>
          <p:nvPr/>
        </p:nvGraphicFramePr>
        <p:xfrm>
          <a:off x="548640" y="1295280"/>
          <a:ext cx="4723920" cy="4937400"/>
        </p:xfrm>
        <a:graphic>
          <a:graphicData uri="http://schemas.openxmlformats.org/drawingml/2006/table">
            <a:tbl>
              <a:tblPr/>
              <a:tblGrid>
                <a:gridCol w="4724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RPRC Header</a:t>
                      </a:r>
                      <a:endParaRPr lang="en-IN" sz="20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(entry point = 0x0)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1 Header</a:t>
                      </a:r>
                      <a:endParaRPr lang="en-IN" sz="20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(addr = 0x0, size = 0x80)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1 Content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2 Header</a:t>
                      </a:r>
                      <a:endParaRPr lang="en-IN" sz="20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(addr = 0x70080000, size = 8KB)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2 Content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3 Header</a:t>
                      </a:r>
                      <a:endParaRPr lang="en-IN" sz="20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(addr = 0x60100000, size = 64KB)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3 Content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4 Header</a:t>
                      </a:r>
                      <a:endParaRPr lang="en-IN" sz="20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(addr = 0x60110000, size = 16KB)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4 Content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23" name="CustomShape 4"/>
          <p:cNvSpPr/>
          <p:nvPr/>
        </p:nvSpPr>
        <p:spPr>
          <a:xfrm>
            <a:off x="6400800" y="3562560"/>
            <a:ext cx="12924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xipGen</a:t>
            </a:r>
            <a:endParaRPr lang="en-IN" sz="2400" b="0" strike="noStrike" spc="-1">
              <a:latin typeface="Arial"/>
            </a:endParaRPr>
          </a:p>
        </p:txBody>
      </p:sp>
      <p:graphicFrame>
        <p:nvGraphicFramePr>
          <p:cNvPr id="724" name="Table 5"/>
          <p:cNvGraphicFramePr/>
          <p:nvPr/>
        </p:nvGraphicFramePr>
        <p:xfrm>
          <a:off x="8913240" y="1251360"/>
          <a:ext cx="3657240" cy="2475720"/>
        </p:xfrm>
        <a:graphic>
          <a:graphicData uri="http://schemas.openxmlformats.org/drawingml/2006/table">
            <a:tbl>
              <a:tblPr/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61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RPRC Header</a:t>
                      </a:r>
                      <a:endParaRPr lang="en-IN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(entry point = 0x0)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1 Header</a:t>
                      </a:r>
                      <a:endParaRPr lang="en-IN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(addr = 0x0, size = 0x80)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3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1 Content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1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2 Header</a:t>
                      </a:r>
                      <a:endParaRPr lang="en-IN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(addr = 0x70080000, size = 8KB)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2 Content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25" name="Table 6"/>
          <p:cNvGraphicFramePr/>
          <p:nvPr/>
        </p:nvGraphicFramePr>
        <p:xfrm>
          <a:off x="8910000" y="4680360"/>
          <a:ext cx="3657240" cy="1683360"/>
        </p:xfrm>
        <a:graphic>
          <a:graphicData uri="http://schemas.openxmlformats.org/drawingml/2006/table">
            <a:tbl>
              <a:tblPr/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61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RPRC Header</a:t>
                      </a:r>
                      <a:endParaRPr lang="en-IN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(entry point = NOT USED)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1 Header</a:t>
                      </a:r>
                      <a:endParaRPr lang="en-IN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(addr = 0x60100000, size = 80 KB)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Section 1 Content (merged content of section 3 + section 4)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26" name="CustomShape 7"/>
          <p:cNvSpPr/>
          <p:nvPr/>
        </p:nvSpPr>
        <p:spPr>
          <a:xfrm>
            <a:off x="5410080" y="3809880"/>
            <a:ext cx="75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27" name="CustomShape 8"/>
          <p:cNvSpPr/>
          <p:nvPr/>
        </p:nvSpPr>
        <p:spPr>
          <a:xfrm flipV="1">
            <a:off x="7848720" y="2871720"/>
            <a:ext cx="972360" cy="701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28" name="CustomShape 9"/>
          <p:cNvSpPr/>
          <p:nvPr/>
        </p:nvSpPr>
        <p:spPr>
          <a:xfrm>
            <a:off x="7848720" y="4096080"/>
            <a:ext cx="927720" cy="7192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29" name="CustomShape 10"/>
          <p:cNvSpPr/>
          <p:nvPr/>
        </p:nvSpPr>
        <p:spPr>
          <a:xfrm>
            <a:off x="7255080" y="2130120"/>
            <a:ext cx="15210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Non-XIP RPRC file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30" name="CustomShape 11"/>
          <p:cNvSpPr/>
          <p:nvPr/>
        </p:nvSpPr>
        <p:spPr>
          <a:xfrm>
            <a:off x="7534800" y="4680360"/>
            <a:ext cx="122004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XIP RPRC file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31" name="CustomShape 12"/>
          <p:cNvSpPr/>
          <p:nvPr/>
        </p:nvSpPr>
        <p:spPr>
          <a:xfrm>
            <a:off x="5410080" y="4572000"/>
            <a:ext cx="302040" cy="251172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32" name="CustomShape 13"/>
          <p:cNvSpPr/>
          <p:nvPr/>
        </p:nvSpPr>
        <p:spPr>
          <a:xfrm>
            <a:off x="5787720" y="5652000"/>
            <a:ext cx="14436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XIP sections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33" name="CustomShape 14"/>
          <p:cNvSpPr/>
          <p:nvPr/>
        </p:nvSpPr>
        <p:spPr>
          <a:xfrm>
            <a:off x="13010760" y="5513760"/>
            <a:ext cx="132912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Merged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XIP section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34" name="CustomShape 15"/>
          <p:cNvSpPr/>
          <p:nvPr/>
        </p:nvSpPr>
        <p:spPr>
          <a:xfrm>
            <a:off x="12698640" y="5284440"/>
            <a:ext cx="252360" cy="118548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916831" y="5101560"/>
            <a:ext cx="8863779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OS 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Kernel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0" y="7394040"/>
            <a:ext cx="14617440" cy="8352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0" name="CustomShape 3"/>
          <p:cNvSpPr/>
          <p:nvPr/>
        </p:nvSpPr>
        <p:spPr>
          <a:xfrm>
            <a:off x="3793231" y="5177880"/>
            <a:ext cx="5107703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Driver Porting Layer (DPL)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31" name="CustomShape 4"/>
          <p:cNvSpPr/>
          <p:nvPr/>
        </p:nvSpPr>
        <p:spPr>
          <a:xfrm>
            <a:off x="6039457" y="4187160"/>
            <a:ext cx="2133720" cy="61308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SOC Peripheral Drivers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32" name="CustomShape 5"/>
          <p:cNvSpPr/>
          <p:nvPr/>
        </p:nvSpPr>
        <p:spPr>
          <a:xfrm>
            <a:off x="6370232" y="5643000"/>
            <a:ext cx="2530702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No 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33" name="CustomShape 6"/>
          <p:cNvSpPr/>
          <p:nvPr/>
        </p:nvSpPr>
        <p:spPr>
          <a:xfrm>
            <a:off x="3793231" y="5635080"/>
            <a:ext cx="2445526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FreeRTOS Kernel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34" name="CustomShape 7"/>
          <p:cNvSpPr/>
          <p:nvPr/>
        </p:nvSpPr>
        <p:spPr>
          <a:xfrm>
            <a:off x="2034271" y="5177880"/>
            <a:ext cx="1673640" cy="8352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FreeRTOS POSIX 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35" name="CustomShape 8"/>
          <p:cNvSpPr/>
          <p:nvPr/>
        </p:nvSpPr>
        <p:spPr>
          <a:xfrm>
            <a:off x="3278251" y="1718139"/>
            <a:ext cx="2588580" cy="44784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Examples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37" name="CustomShape 10"/>
          <p:cNvSpPr/>
          <p:nvPr/>
        </p:nvSpPr>
        <p:spPr>
          <a:xfrm>
            <a:off x="3180830" y="3012520"/>
            <a:ext cx="1656000" cy="41616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 err="1">
                <a:solidFill>
                  <a:srgbClr val="FFFFFF"/>
                </a:solidFill>
                <a:latin typeface="Arial"/>
                <a:ea typeface="DejaVu Sans"/>
              </a:rPr>
              <a:t>Mbed</a:t>
            </a: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 TLS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39" name="CustomShape 12"/>
          <p:cNvSpPr/>
          <p:nvPr/>
        </p:nvSpPr>
        <p:spPr>
          <a:xfrm>
            <a:off x="916831" y="2739240"/>
            <a:ext cx="8863779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Protocol stacks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And Middleware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1" name="CustomShape 14"/>
          <p:cNvSpPr/>
          <p:nvPr/>
        </p:nvSpPr>
        <p:spPr>
          <a:xfrm>
            <a:off x="916831" y="3920400"/>
            <a:ext cx="8863779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Drivers and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2" name="CustomShape 15"/>
          <p:cNvSpPr/>
          <p:nvPr/>
        </p:nvSpPr>
        <p:spPr>
          <a:xfrm>
            <a:off x="3558511" y="4168080"/>
            <a:ext cx="2143440" cy="63216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Board Peripheral Drivers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3" name="CustomShape 16"/>
          <p:cNvSpPr/>
          <p:nvPr/>
        </p:nvSpPr>
        <p:spPr>
          <a:xfrm>
            <a:off x="916831" y="1297800"/>
            <a:ext cx="8863779" cy="129888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Examples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And Demos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4" name="CustomShape 17"/>
          <p:cNvSpPr/>
          <p:nvPr/>
        </p:nvSpPr>
        <p:spPr>
          <a:xfrm>
            <a:off x="10138958" y="1297800"/>
            <a:ext cx="3642120" cy="486756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Tools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5" name="CustomShape 18"/>
          <p:cNvSpPr/>
          <p:nvPr/>
        </p:nvSpPr>
        <p:spPr>
          <a:xfrm>
            <a:off x="10288358" y="3755520"/>
            <a:ext cx="1600560" cy="46080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SysConfig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6" name="CustomShape 19"/>
          <p:cNvSpPr/>
          <p:nvPr/>
        </p:nvSpPr>
        <p:spPr>
          <a:xfrm>
            <a:off x="10288358" y="5108040"/>
            <a:ext cx="1600560" cy="9115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Code Composer Studio (CCS)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7" name="CustomShape 20"/>
          <p:cNvSpPr/>
          <p:nvPr/>
        </p:nvSpPr>
        <p:spPr>
          <a:xfrm>
            <a:off x="10288358" y="4345920"/>
            <a:ext cx="1600560" cy="6195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TI CLANG Compiler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8" name="CustomShape 21"/>
          <p:cNvSpPr/>
          <p:nvPr/>
        </p:nvSpPr>
        <p:spPr>
          <a:xfrm>
            <a:off x="10288358" y="2745720"/>
            <a:ext cx="1600560" cy="860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TI Resource Explorer (TIREX)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49" name="CustomShape 22"/>
          <p:cNvSpPr/>
          <p:nvPr/>
        </p:nvSpPr>
        <p:spPr>
          <a:xfrm>
            <a:off x="916831" y="6251040"/>
            <a:ext cx="8863779" cy="682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ARM R5F, ARM M4F + SOC peripherals + EVM peripherals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50" name="CustomShape 23"/>
          <p:cNvSpPr/>
          <p:nvPr/>
        </p:nvSpPr>
        <p:spPr>
          <a:xfrm>
            <a:off x="10138958" y="6263640"/>
            <a:ext cx="3642120" cy="670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DejaVu Sans"/>
              </a:rPr>
              <a:t>X86 Host (Windows / Linux)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251" name="CustomShape 24"/>
          <p:cNvSpPr/>
          <p:nvPr/>
        </p:nvSpPr>
        <p:spPr>
          <a:xfrm>
            <a:off x="6141871" y="1728820"/>
            <a:ext cx="2759063" cy="44784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Demos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52" name="CustomShape 25"/>
          <p:cNvSpPr/>
          <p:nvPr/>
        </p:nvSpPr>
        <p:spPr>
          <a:xfrm>
            <a:off x="10288358" y="1818720"/>
            <a:ext cx="1600560" cy="860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SDK Tools (Flashing, Boot, …)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53" name="CustomShape 26"/>
          <p:cNvSpPr/>
          <p:nvPr/>
        </p:nvSpPr>
        <p:spPr>
          <a:xfrm>
            <a:off x="5125771" y="3015270"/>
            <a:ext cx="2032200" cy="41616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 err="1">
                <a:solidFill>
                  <a:srgbClr val="FFFFFF"/>
                </a:solidFill>
                <a:latin typeface="Arial"/>
                <a:ea typeface="DejaVu Sans"/>
              </a:rPr>
              <a:t>LwIP</a:t>
            </a: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  (TCP/UDP)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54" name="CustomShape 27"/>
          <p:cNvSpPr/>
          <p:nvPr/>
        </p:nvSpPr>
        <p:spPr>
          <a:xfrm>
            <a:off x="12053438" y="5108040"/>
            <a:ext cx="1600560" cy="91548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FFFFFF"/>
                </a:solidFill>
                <a:latin typeface="Arial"/>
                <a:ea typeface="DejaVu Sans"/>
              </a:rPr>
              <a:t> </a:t>
            </a: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Smart</a:t>
            </a:r>
            <a:r>
              <a:rPr lang="en-US" sz="1400" b="0" strike="noStrike" spc="-1">
                <a:solidFill>
                  <a:srgbClr val="FFFFFF"/>
                </a:solidFill>
                <a:latin typeface="Arial"/>
                <a:ea typeface="DejaVu Sans"/>
              </a:rPr>
              <a:t> </a:t>
            </a: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Placement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9" name="CustomShape 2">
            <a:extLst>
              <a:ext uri="{FF2B5EF4-FFF2-40B4-BE49-F238E27FC236}">
                <a16:creationId xmlns:a16="http://schemas.microsoft.com/office/drawing/2014/main" id="{55290890-9089-4D8C-8980-E8215202AAA4}"/>
              </a:ext>
            </a:extLst>
          </p:cNvPr>
          <p:cNvSpPr/>
          <p:nvPr/>
        </p:nvSpPr>
        <p:spPr>
          <a:xfrm>
            <a:off x="0" y="7405614"/>
            <a:ext cx="14617440" cy="8352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" name="CustomShape 27">
            <a:extLst>
              <a:ext uri="{FF2B5EF4-FFF2-40B4-BE49-F238E27FC236}">
                <a16:creationId xmlns:a16="http://schemas.microsoft.com/office/drawing/2014/main" id="{EB50DC0A-9D00-4690-9A07-176FF7BA75FE}"/>
              </a:ext>
            </a:extLst>
          </p:cNvPr>
          <p:cNvSpPr/>
          <p:nvPr/>
        </p:nvSpPr>
        <p:spPr>
          <a:xfrm>
            <a:off x="7353664" y="3015744"/>
            <a:ext cx="2147760" cy="41724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IN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FreeRTOS + FAT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CustomShape 1"/>
          <p:cNvSpPr/>
          <p:nvPr/>
        </p:nvSpPr>
        <p:spPr>
          <a:xfrm>
            <a:off x="4312800" y="4515480"/>
            <a:ext cx="12924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3600" b="0" strike="noStrike" spc="-1">
                <a:solidFill>
                  <a:srgbClr val="000000"/>
                </a:solidFill>
                <a:latin typeface="Consolas"/>
                <a:ea typeface="DejaVu Sans"/>
              </a:rPr>
              <a:t>…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736" name="CustomShape 2"/>
          <p:cNvSpPr/>
          <p:nvPr/>
        </p:nvSpPr>
        <p:spPr>
          <a:xfrm>
            <a:off x="380880" y="1447920"/>
            <a:ext cx="9217440" cy="31212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v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37" name="CustomShape 3"/>
          <p:cNvSpPr/>
          <p:nvPr/>
        </p:nvSpPr>
        <p:spPr>
          <a:xfrm>
            <a:off x="548640" y="274320"/>
            <a:ext cx="12798720" cy="820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ctr">
            <a:noAutofit/>
          </a:bodyPr>
          <a:lstStyle/>
          <a:p>
            <a:pPr>
              <a:lnSpc>
                <a:spcPct val="85000"/>
              </a:lnSpc>
              <a:buNone/>
            </a:pPr>
            <a:r>
              <a:rPr lang="en-US" sz="3200" b="1" strike="noStrike" spc="-1">
                <a:solidFill>
                  <a:srgbClr val="DE0000"/>
                </a:solidFill>
                <a:latin typeface="Arial"/>
                <a:ea typeface="DejaVu Sans"/>
              </a:rPr>
              <a:t>Post build steps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738" name="CustomShape 4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93C934A5-2DAB-47E6-BA29-8A0BA0D62C50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20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739" name="CustomShape 5"/>
          <p:cNvSpPr/>
          <p:nvPr/>
        </p:nvSpPr>
        <p:spPr>
          <a:xfrm>
            <a:off x="609480" y="1676520"/>
            <a:ext cx="8352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40" name="CustomShape 6"/>
          <p:cNvSpPr/>
          <p:nvPr/>
        </p:nvSpPr>
        <p:spPr>
          <a:xfrm>
            <a:off x="618840" y="2802600"/>
            <a:ext cx="8352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41" name="CustomShape 7"/>
          <p:cNvSpPr/>
          <p:nvPr/>
        </p:nvSpPr>
        <p:spPr>
          <a:xfrm>
            <a:off x="2415600" y="1676520"/>
            <a:ext cx="1010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.obj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42" name="CustomShape 8"/>
          <p:cNvSpPr/>
          <p:nvPr/>
        </p:nvSpPr>
        <p:spPr>
          <a:xfrm>
            <a:off x="2415600" y="2787480"/>
            <a:ext cx="1010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.obj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43" name="CustomShape 9"/>
          <p:cNvSpPr/>
          <p:nvPr/>
        </p:nvSpPr>
        <p:spPr>
          <a:xfrm>
            <a:off x="2151720" y="3898080"/>
            <a:ext cx="12924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.lib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44" name="CustomShape 10"/>
          <p:cNvSpPr/>
          <p:nvPr/>
        </p:nvSpPr>
        <p:spPr>
          <a:xfrm>
            <a:off x="4114800" y="2525400"/>
            <a:ext cx="12924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.out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45" name="CustomShape 11"/>
          <p:cNvSpPr/>
          <p:nvPr/>
        </p:nvSpPr>
        <p:spPr>
          <a:xfrm>
            <a:off x="1086480" y="2277000"/>
            <a:ext cx="12924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3600" b="0" strike="noStrike" spc="-1">
                <a:solidFill>
                  <a:srgbClr val="000000"/>
                </a:solidFill>
                <a:latin typeface="Consolas"/>
                <a:ea typeface="DejaVu Sans"/>
              </a:rPr>
              <a:t>…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746" name="CustomShape 12"/>
          <p:cNvSpPr/>
          <p:nvPr/>
        </p:nvSpPr>
        <p:spPr>
          <a:xfrm>
            <a:off x="2133720" y="3341880"/>
            <a:ext cx="12924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3600" b="0" strike="noStrike" spc="-1">
                <a:solidFill>
                  <a:srgbClr val="000000"/>
                </a:solidFill>
                <a:latin typeface="Consolas"/>
                <a:ea typeface="DejaVu Sans"/>
              </a:rPr>
              <a:t>…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747" name="CustomShape 13"/>
          <p:cNvSpPr/>
          <p:nvPr/>
        </p:nvSpPr>
        <p:spPr>
          <a:xfrm>
            <a:off x="1447920" y="1943280"/>
            <a:ext cx="9648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48" name="CustomShape 14"/>
          <p:cNvSpPr/>
          <p:nvPr/>
        </p:nvSpPr>
        <p:spPr>
          <a:xfrm>
            <a:off x="1447920" y="3032640"/>
            <a:ext cx="9313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49" name="CustomShape 15"/>
          <p:cNvSpPr/>
          <p:nvPr/>
        </p:nvSpPr>
        <p:spPr>
          <a:xfrm>
            <a:off x="3429000" y="1943280"/>
            <a:ext cx="682920" cy="84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0" name="CustomShape 16"/>
          <p:cNvSpPr/>
          <p:nvPr/>
        </p:nvSpPr>
        <p:spPr>
          <a:xfrm flipV="1">
            <a:off x="3420000" y="2788560"/>
            <a:ext cx="691920" cy="262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1" name="CustomShape 17"/>
          <p:cNvSpPr/>
          <p:nvPr/>
        </p:nvSpPr>
        <p:spPr>
          <a:xfrm flipV="1">
            <a:off x="3420000" y="2788560"/>
            <a:ext cx="691920" cy="1323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2" name="CustomShape 18"/>
          <p:cNvSpPr/>
          <p:nvPr/>
        </p:nvSpPr>
        <p:spPr>
          <a:xfrm>
            <a:off x="5422320" y="2787480"/>
            <a:ext cx="670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3" name="CustomShape 19"/>
          <p:cNvSpPr/>
          <p:nvPr/>
        </p:nvSpPr>
        <p:spPr>
          <a:xfrm>
            <a:off x="6108120" y="2525400"/>
            <a:ext cx="1228680" cy="477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.rprc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54" name="CustomShape 20"/>
          <p:cNvSpPr/>
          <p:nvPr/>
        </p:nvSpPr>
        <p:spPr>
          <a:xfrm>
            <a:off x="8001000" y="1909440"/>
            <a:ext cx="1228680" cy="477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.rprc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55" name="CustomShape 21"/>
          <p:cNvSpPr/>
          <p:nvPr/>
        </p:nvSpPr>
        <p:spPr>
          <a:xfrm>
            <a:off x="7976520" y="3032640"/>
            <a:ext cx="1228680" cy="74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.rprc_xip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56" name="CustomShape 22"/>
          <p:cNvSpPr/>
          <p:nvPr/>
        </p:nvSpPr>
        <p:spPr>
          <a:xfrm flipV="1">
            <a:off x="7339680" y="2130480"/>
            <a:ext cx="634320" cy="650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7" name="CustomShape 23"/>
          <p:cNvSpPr/>
          <p:nvPr/>
        </p:nvSpPr>
        <p:spPr>
          <a:xfrm>
            <a:off x="7339680" y="2804040"/>
            <a:ext cx="634320" cy="513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8" name="CustomShape 24"/>
          <p:cNvSpPr/>
          <p:nvPr/>
        </p:nvSpPr>
        <p:spPr>
          <a:xfrm>
            <a:off x="1405440" y="3069360"/>
            <a:ext cx="10396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compiler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59" name="CustomShape 25"/>
          <p:cNvSpPr/>
          <p:nvPr/>
        </p:nvSpPr>
        <p:spPr>
          <a:xfrm>
            <a:off x="3664080" y="3454920"/>
            <a:ext cx="7225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linker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60" name="CustomShape 26"/>
          <p:cNvSpPr/>
          <p:nvPr/>
        </p:nvSpPr>
        <p:spPr>
          <a:xfrm>
            <a:off x="1441080" y="1905840"/>
            <a:ext cx="10396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compiler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61" name="CustomShape 27"/>
          <p:cNvSpPr/>
          <p:nvPr/>
        </p:nvSpPr>
        <p:spPr>
          <a:xfrm>
            <a:off x="5369040" y="2978280"/>
            <a:ext cx="9388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out2rpc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62" name="CustomShape 28"/>
          <p:cNvSpPr/>
          <p:nvPr/>
        </p:nvSpPr>
        <p:spPr>
          <a:xfrm>
            <a:off x="7456680" y="2580480"/>
            <a:ext cx="9010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xipGen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63" name="CustomShape 29"/>
          <p:cNvSpPr/>
          <p:nvPr/>
        </p:nvSpPr>
        <p:spPr>
          <a:xfrm>
            <a:off x="8259480" y="4116240"/>
            <a:ext cx="7866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CPU1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64" name="CustomShape 30"/>
          <p:cNvSpPr/>
          <p:nvPr/>
        </p:nvSpPr>
        <p:spPr>
          <a:xfrm>
            <a:off x="380880" y="4917600"/>
            <a:ext cx="9217440" cy="31212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v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65" name="CustomShape 31"/>
          <p:cNvSpPr/>
          <p:nvPr/>
        </p:nvSpPr>
        <p:spPr>
          <a:xfrm>
            <a:off x="609480" y="5146200"/>
            <a:ext cx="8352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66" name="CustomShape 32"/>
          <p:cNvSpPr/>
          <p:nvPr/>
        </p:nvSpPr>
        <p:spPr>
          <a:xfrm>
            <a:off x="618840" y="6272640"/>
            <a:ext cx="8352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67" name="CustomShape 33"/>
          <p:cNvSpPr/>
          <p:nvPr/>
        </p:nvSpPr>
        <p:spPr>
          <a:xfrm>
            <a:off x="2415600" y="5146200"/>
            <a:ext cx="1010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.obj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68" name="CustomShape 34"/>
          <p:cNvSpPr/>
          <p:nvPr/>
        </p:nvSpPr>
        <p:spPr>
          <a:xfrm>
            <a:off x="2415600" y="6257160"/>
            <a:ext cx="1010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.obj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69" name="CustomShape 35"/>
          <p:cNvSpPr/>
          <p:nvPr/>
        </p:nvSpPr>
        <p:spPr>
          <a:xfrm>
            <a:off x="2151720" y="7368120"/>
            <a:ext cx="12924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.lib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70" name="CustomShape 36"/>
          <p:cNvSpPr/>
          <p:nvPr/>
        </p:nvSpPr>
        <p:spPr>
          <a:xfrm>
            <a:off x="4114800" y="5995080"/>
            <a:ext cx="12924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.out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71" name="CustomShape 37"/>
          <p:cNvSpPr/>
          <p:nvPr/>
        </p:nvSpPr>
        <p:spPr>
          <a:xfrm>
            <a:off x="1086480" y="5747040"/>
            <a:ext cx="12924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3600" b="0" strike="noStrike" spc="-1">
                <a:solidFill>
                  <a:srgbClr val="000000"/>
                </a:solidFill>
                <a:latin typeface="Consolas"/>
                <a:ea typeface="DejaVu Sans"/>
              </a:rPr>
              <a:t>…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772" name="CustomShape 38"/>
          <p:cNvSpPr/>
          <p:nvPr/>
        </p:nvSpPr>
        <p:spPr>
          <a:xfrm>
            <a:off x="2133720" y="6811920"/>
            <a:ext cx="12924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3600" b="0" strike="noStrike" spc="-1">
                <a:solidFill>
                  <a:srgbClr val="000000"/>
                </a:solidFill>
                <a:latin typeface="Consolas"/>
                <a:ea typeface="DejaVu Sans"/>
              </a:rPr>
              <a:t>…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773" name="CustomShape 39"/>
          <p:cNvSpPr/>
          <p:nvPr/>
        </p:nvSpPr>
        <p:spPr>
          <a:xfrm>
            <a:off x="1447920" y="5412960"/>
            <a:ext cx="9648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74" name="CustomShape 40"/>
          <p:cNvSpPr/>
          <p:nvPr/>
        </p:nvSpPr>
        <p:spPr>
          <a:xfrm>
            <a:off x="1447920" y="6502680"/>
            <a:ext cx="9313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75" name="CustomShape 41"/>
          <p:cNvSpPr/>
          <p:nvPr/>
        </p:nvSpPr>
        <p:spPr>
          <a:xfrm>
            <a:off x="3429000" y="5412960"/>
            <a:ext cx="682920" cy="84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76" name="CustomShape 42"/>
          <p:cNvSpPr/>
          <p:nvPr/>
        </p:nvSpPr>
        <p:spPr>
          <a:xfrm flipV="1">
            <a:off x="3420000" y="6258960"/>
            <a:ext cx="691920" cy="262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77" name="CustomShape 43"/>
          <p:cNvSpPr/>
          <p:nvPr/>
        </p:nvSpPr>
        <p:spPr>
          <a:xfrm flipV="1">
            <a:off x="3420000" y="6258960"/>
            <a:ext cx="691920" cy="1323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78" name="CustomShape 44"/>
          <p:cNvSpPr/>
          <p:nvPr/>
        </p:nvSpPr>
        <p:spPr>
          <a:xfrm>
            <a:off x="5422320" y="6257160"/>
            <a:ext cx="670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79" name="CustomShape 45"/>
          <p:cNvSpPr/>
          <p:nvPr/>
        </p:nvSpPr>
        <p:spPr>
          <a:xfrm>
            <a:off x="6108120" y="5995080"/>
            <a:ext cx="1228680" cy="477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.rprc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80" name="CustomShape 46"/>
          <p:cNvSpPr/>
          <p:nvPr/>
        </p:nvSpPr>
        <p:spPr>
          <a:xfrm>
            <a:off x="8001000" y="5379480"/>
            <a:ext cx="1228680" cy="477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.rprc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81" name="CustomShape 47"/>
          <p:cNvSpPr/>
          <p:nvPr/>
        </p:nvSpPr>
        <p:spPr>
          <a:xfrm>
            <a:off x="7976520" y="6502680"/>
            <a:ext cx="1228680" cy="759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.rprc_xip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82" name="CustomShape 48"/>
          <p:cNvSpPr/>
          <p:nvPr/>
        </p:nvSpPr>
        <p:spPr>
          <a:xfrm flipV="1">
            <a:off x="7339680" y="5600520"/>
            <a:ext cx="634320" cy="650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83" name="CustomShape 49"/>
          <p:cNvSpPr/>
          <p:nvPr/>
        </p:nvSpPr>
        <p:spPr>
          <a:xfrm>
            <a:off x="7339680" y="6274080"/>
            <a:ext cx="634320" cy="513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84" name="CustomShape 50"/>
          <p:cNvSpPr/>
          <p:nvPr/>
        </p:nvSpPr>
        <p:spPr>
          <a:xfrm>
            <a:off x="1405440" y="6539400"/>
            <a:ext cx="10396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compiler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85" name="CustomShape 51"/>
          <p:cNvSpPr/>
          <p:nvPr/>
        </p:nvSpPr>
        <p:spPr>
          <a:xfrm>
            <a:off x="3664080" y="6924600"/>
            <a:ext cx="7225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linker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86" name="CustomShape 52"/>
          <p:cNvSpPr/>
          <p:nvPr/>
        </p:nvSpPr>
        <p:spPr>
          <a:xfrm>
            <a:off x="1441080" y="5375880"/>
            <a:ext cx="10396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compiler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87" name="CustomShape 53"/>
          <p:cNvSpPr/>
          <p:nvPr/>
        </p:nvSpPr>
        <p:spPr>
          <a:xfrm>
            <a:off x="5369040" y="6448320"/>
            <a:ext cx="9388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out2rpc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88" name="CustomShape 54"/>
          <p:cNvSpPr/>
          <p:nvPr/>
        </p:nvSpPr>
        <p:spPr>
          <a:xfrm>
            <a:off x="7456680" y="6050520"/>
            <a:ext cx="9010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xipGen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89" name="CustomShape 55"/>
          <p:cNvSpPr/>
          <p:nvPr/>
        </p:nvSpPr>
        <p:spPr>
          <a:xfrm>
            <a:off x="8259480" y="7586280"/>
            <a:ext cx="7866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CPUn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90" name="CustomShape 56"/>
          <p:cNvSpPr/>
          <p:nvPr/>
        </p:nvSpPr>
        <p:spPr>
          <a:xfrm>
            <a:off x="12231720" y="3399480"/>
            <a:ext cx="2014920" cy="4960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.appimage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91" name="CustomShape 57"/>
          <p:cNvSpPr/>
          <p:nvPr/>
        </p:nvSpPr>
        <p:spPr>
          <a:xfrm>
            <a:off x="12243960" y="4590000"/>
            <a:ext cx="2014920" cy="8200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.appimage_xip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792" name="CustomShape 58"/>
          <p:cNvSpPr/>
          <p:nvPr/>
        </p:nvSpPr>
        <p:spPr>
          <a:xfrm>
            <a:off x="9208080" y="2145240"/>
            <a:ext cx="3020760" cy="1500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3" name="CustomShape 59"/>
          <p:cNvSpPr/>
          <p:nvPr/>
        </p:nvSpPr>
        <p:spPr>
          <a:xfrm flipV="1">
            <a:off x="9232560" y="3645720"/>
            <a:ext cx="2996280" cy="1951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4" name="CustomShape 60"/>
          <p:cNvSpPr/>
          <p:nvPr/>
        </p:nvSpPr>
        <p:spPr>
          <a:xfrm>
            <a:off x="9220320" y="3454920"/>
            <a:ext cx="3020760" cy="1500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5" name="CustomShape 61"/>
          <p:cNvSpPr/>
          <p:nvPr/>
        </p:nvSpPr>
        <p:spPr>
          <a:xfrm flipV="1">
            <a:off x="9238320" y="4907880"/>
            <a:ext cx="2996280" cy="1951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6" name="CustomShape 62"/>
          <p:cNvSpPr/>
          <p:nvPr/>
        </p:nvSpPr>
        <p:spPr>
          <a:xfrm>
            <a:off x="10425240" y="3464280"/>
            <a:ext cx="15850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multiCoreGen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797" name="CustomShape 63"/>
          <p:cNvSpPr/>
          <p:nvPr/>
        </p:nvSpPr>
        <p:spPr>
          <a:xfrm>
            <a:off x="10483200" y="4773960"/>
            <a:ext cx="15850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multiCoreGen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CustomShape 1"/>
          <p:cNvSpPr/>
          <p:nvPr/>
        </p:nvSpPr>
        <p:spPr>
          <a:xfrm>
            <a:off x="4312800" y="4515480"/>
            <a:ext cx="12924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3600" b="0" strike="noStrike" spc="-1">
                <a:solidFill>
                  <a:srgbClr val="000000"/>
                </a:solidFill>
                <a:latin typeface="Consolas"/>
                <a:ea typeface="DejaVu Sans"/>
              </a:rPr>
              <a:t>…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799" name="CustomShape 2"/>
          <p:cNvSpPr/>
          <p:nvPr/>
        </p:nvSpPr>
        <p:spPr>
          <a:xfrm>
            <a:off x="380880" y="1447920"/>
            <a:ext cx="7388640" cy="31212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v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00" name="CustomShape 3"/>
          <p:cNvSpPr/>
          <p:nvPr/>
        </p:nvSpPr>
        <p:spPr>
          <a:xfrm>
            <a:off x="548640" y="274320"/>
            <a:ext cx="12798720" cy="820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ctr">
            <a:noAutofit/>
          </a:bodyPr>
          <a:lstStyle/>
          <a:p>
            <a:pPr>
              <a:lnSpc>
                <a:spcPct val="85000"/>
              </a:lnSpc>
              <a:buNone/>
            </a:pPr>
            <a:r>
              <a:rPr lang="en-US" sz="3200" b="1" strike="noStrike" spc="-1">
                <a:solidFill>
                  <a:srgbClr val="DE0000"/>
                </a:solidFill>
                <a:latin typeface="Arial"/>
                <a:ea typeface="DejaVu Sans"/>
              </a:rPr>
              <a:t>Post build steps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801" name="CustomShape 4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39AF7A95-F963-42A5-8B67-463B42D765E7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21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802" name="CustomShape 5"/>
          <p:cNvSpPr/>
          <p:nvPr/>
        </p:nvSpPr>
        <p:spPr>
          <a:xfrm>
            <a:off x="609480" y="1676520"/>
            <a:ext cx="8352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03" name="CustomShape 6"/>
          <p:cNvSpPr/>
          <p:nvPr/>
        </p:nvSpPr>
        <p:spPr>
          <a:xfrm>
            <a:off x="618840" y="2802600"/>
            <a:ext cx="8352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04" name="CustomShape 7"/>
          <p:cNvSpPr/>
          <p:nvPr/>
        </p:nvSpPr>
        <p:spPr>
          <a:xfrm>
            <a:off x="2415600" y="1676520"/>
            <a:ext cx="1010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.obj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05" name="CustomShape 8"/>
          <p:cNvSpPr/>
          <p:nvPr/>
        </p:nvSpPr>
        <p:spPr>
          <a:xfrm>
            <a:off x="2415600" y="2787480"/>
            <a:ext cx="1010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.obj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06" name="CustomShape 9"/>
          <p:cNvSpPr/>
          <p:nvPr/>
        </p:nvSpPr>
        <p:spPr>
          <a:xfrm>
            <a:off x="2151720" y="3898080"/>
            <a:ext cx="12924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.lib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07" name="CustomShape 10"/>
          <p:cNvSpPr/>
          <p:nvPr/>
        </p:nvSpPr>
        <p:spPr>
          <a:xfrm>
            <a:off x="4114800" y="2525400"/>
            <a:ext cx="12924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.out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08" name="CustomShape 11"/>
          <p:cNvSpPr/>
          <p:nvPr/>
        </p:nvSpPr>
        <p:spPr>
          <a:xfrm>
            <a:off x="1086480" y="2277000"/>
            <a:ext cx="12924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3600" b="0" strike="noStrike" spc="-1">
                <a:solidFill>
                  <a:srgbClr val="000000"/>
                </a:solidFill>
                <a:latin typeface="Consolas"/>
                <a:ea typeface="DejaVu Sans"/>
              </a:rPr>
              <a:t>…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809" name="CustomShape 12"/>
          <p:cNvSpPr/>
          <p:nvPr/>
        </p:nvSpPr>
        <p:spPr>
          <a:xfrm>
            <a:off x="2133720" y="3341880"/>
            <a:ext cx="12924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3600" b="0" strike="noStrike" spc="-1">
                <a:solidFill>
                  <a:srgbClr val="000000"/>
                </a:solidFill>
                <a:latin typeface="Consolas"/>
                <a:ea typeface="DejaVu Sans"/>
              </a:rPr>
              <a:t>…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810" name="CustomShape 13"/>
          <p:cNvSpPr/>
          <p:nvPr/>
        </p:nvSpPr>
        <p:spPr>
          <a:xfrm>
            <a:off x="1447920" y="1943280"/>
            <a:ext cx="9648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1" name="CustomShape 14"/>
          <p:cNvSpPr/>
          <p:nvPr/>
        </p:nvSpPr>
        <p:spPr>
          <a:xfrm>
            <a:off x="1447920" y="3032640"/>
            <a:ext cx="9313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2" name="CustomShape 15"/>
          <p:cNvSpPr/>
          <p:nvPr/>
        </p:nvSpPr>
        <p:spPr>
          <a:xfrm>
            <a:off x="3429000" y="1943280"/>
            <a:ext cx="682920" cy="84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3" name="CustomShape 16"/>
          <p:cNvSpPr/>
          <p:nvPr/>
        </p:nvSpPr>
        <p:spPr>
          <a:xfrm flipV="1">
            <a:off x="3420000" y="2788560"/>
            <a:ext cx="691920" cy="262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4" name="CustomShape 17"/>
          <p:cNvSpPr/>
          <p:nvPr/>
        </p:nvSpPr>
        <p:spPr>
          <a:xfrm flipV="1">
            <a:off x="3420000" y="2788560"/>
            <a:ext cx="691920" cy="1323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5" name="CustomShape 18"/>
          <p:cNvSpPr/>
          <p:nvPr/>
        </p:nvSpPr>
        <p:spPr>
          <a:xfrm>
            <a:off x="5422320" y="2787480"/>
            <a:ext cx="670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6" name="CustomShape 19"/>
          <p:cNvSpPr/>
          <p:nvPr/>
        </p:nvSpPr>
        <p:spPr>
          <a:xfrm>
            <a:off x="6108120" y="2525400"/>
            <a:ext cx="1228680" cy="477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.rprc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17" name="CustomShape 20"/>
          <p:cNvSpPr/>
          <p:nvPr/>
        </p:nvSpPr>
        <p:spPr>
          <a:xfrm>
            <a:off x="1405440" y="3069360"/>
            <a:ext cx="10396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compiler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18" name="CustomShape 21"/>
          <p:cNvSpPr/>
          <p:nvPr/>
        </p:nvSpPr>
        <p:spPr>
          <a:xfrm>
            <a:off x="3664080" y="3454920"/>
            <a:ext cx="7225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linker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19" name="CustomShape 22"/>
          <p:cNvSpPr/>
          <p:nvPr/>
        </p:nvSpPr>
        <p:spPr>
          <a:xfrm>
            <a:off x="1441080" y="1905840"/>
            <a:ext cx="10396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compiler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20" name="CustomShape 23"/>
          <p:cNvSpPr/>
          <p:nvPr/>
        </p:nvSpPr>
        <p:spPr>
          <a:xfrm>
            <a:off x="5369040" y="2978280"/>
            <a:ext cx="9388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out2rpc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21" name="CustomShape 24"/>
          <p:cNvSpPr/>
          <p:nvPr/>
        </p:nvSpPr>
        <p:spPr>
          <a:xfrm>
            <a:off x="6863400" y="4116240"/>
            <a:ext cx="7866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CPU1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22" name="CustomShape 25"/>
          <p:cNvSpPr/>
          <p:nvPr/>
        </p:nvSpPr>
        <p:spPr>
          <a:xfrm>
            <a:off x="380880" y="4917600"/>
            <a:ext cx="7388640" cy="31212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v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23" name="CustomShape 26"/>
          <p:cNvSpPr/>
          <p:nvPr/>
        </p:nvSpPr>
        <p:spPr>
          <a:xfrm>
            <a:off x="609480" y="5146200"/>
            <a:ext cx="8352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24" name="CustomShape 27"/>
          <p:cNvSpPr/>
          <p:nvPr/>
        </p:nvSpPr>
        <p:spPr>
          <a:xfrm>
            <a:off x="618840" y="6272640"/>
            <a:ext cx="8352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25" name="CustomShape 28"/>
          <p:cNvSpPr/>
          <p:nvPr/>
        </p:nvSpPr>
        <p:spPr>
          <a:xfrm>
            <a:off x="2415600" y="5146200"/>
            <a:ext cx="1010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.obj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26" name="CustomShape 29"/>
          <p:cNvSpPr/>
          <p:nvPr/>
        </p:nvSpPr>
        <p:spPr>
          <a:xfrm>
            <a:off x="2415600" y="6257160"/>
            <a:ext cx="1010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.obj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27" name="CustomShape 30"/>
          <p:cNvSpPr/>
          <p:nvPr/>
        </p:nvSpPr>
        <p:spPr>
          <a:xfrm>
            <a:off x="2151720" y="7368120"/>
            <a:ext cx="12924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.lib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28" name="CustomShape 31"/>
          <p:cNvSpPr/>
          <p:nvPr/>
        </p:nvSpPr>
        <p:spPr>
          <a:xfrm>
            <a:off x="4114800" y="5995080"/>
            <a:ext cx="129240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.out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29" name="CustomShape 32"/>
          <p:cNvSpPr/>
          <p:nvPr/>
        </p:nvSpPr>
        <p:spPr>
          <a:xfrm>
            <a:off x="1086480" y="5747040"/>
            <a:ext cx="12924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3600" b="0" strike="noStrike" spc="-1">
                <a:solidFill>
                  <a:srgbClr val="000000"/>
                </a:solidFill>
                <a:latin typeface="Consolas"/>
                <a:ea typeface="DejaVu Sans"/>
              </a:rPr>
              <a:t>…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830" name="CustomShape 33"/>
          <p:cNvSpPr/>
          <p:nvPr/>
        </p:nvSpPr>
        <p:spPr>
          <a:xfrm>
            <a:off x="2133720" y="6811920"/>
            <a:ext cx="12924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3600" b="0" strike="noStrike" spc="-1">
                <a:solidFill>
                  <a:srgbClr val="000000"/>
                </a:solidFill>
                <a:latin typeface="Consolas"/>
                <a:ea typeface="DejaVu Sans"/>
              </a:rPr>
              <a:t>…</a:t>
            </a:r>
            <a:endParaRPr lang="en-IN" sz="3600" b="0" strike="noStrike" spc="-1">
              <a:latin typeface="Arial"/>
            </a:endParaRPr>
          </a:p>
        </p:txBody>
      </p:sp>
      <p:sp>
        <p:nvSpPr>
          <p:cNvPr id="831" name="CustomShape 34"/>
          <p:cNvSpPr/>
          <p:nvPr/>
        </p:nvSpPr>
        <p:spPr>
          <a:xfrm>
            <a:off x="1447920" y="5412960"/>
            <a:ext cx="9648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2" name="CustomShape 35"/>
          <p:cNvSpPr/>
          <p:nvPr/>
        </p:nvSpPr>
        <p:spPr>
          <a:xfrm>
            <a:off x="1447920" y="6502680"/>
            <a:ext cx="9313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3" name="CustomShape 36"/>
          <p:cNvSpPr/>
          <p:nvPr/>
        </p:nvSpPr>
        <p:spPr>
          <a:xfrm>
            <a:off x="3429000" y="5412960"/>
            <a:ext cx="682920" cy="84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4" name="CustomShape 37"/>
          <p:cNvSpPr/>
          <p:nvPr/>
        </p:nvSpPr>
        <p:spPr>
          <a:xfrm flipV="1">
            <a:off x="3420000" y="6258960"/>
            <a:ext cx="691920" cy="262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5" name="CustomShape 38"/>
          <p:cNvSpPr/>
          <p:nvPr/>
        </p:nvSpPr>
        <p:spPr>
          <a:xfrm flipV="1">
            <a:off x="3420000" y="6258960"/>
            <a:ext cx="691920" cy="1323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6" name="CustomShape 39"/>
          <p:cNvSpPr/>
          <p:nvPr/>
        </p:nvSpPr>
        <p:spPr>
          <a:xfrm>
            <a:off x="5422320" y="6257160"/>
            <a:ext cx="670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7" name="CustomShape 40"/>
          <p:cNvSpPr/>
          <p:nvPr/>
        </p:nvSpPr>
        <p:spPr>
          <a:xfrm>
            <a:off x="6108120" y="5995080"/>
            <a:ext cx="1228680" cy="477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.rprc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38" name="CustomShape 41"/>
          <p:cNvSpPr/>
          <p:nvPr/>
        </p:nvSpPr>
        <p:spPr>
          <a:xfrm>
            <a:off x="1405440" y="6539400"/>
            <a:ext cx="10396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compiler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39" name="CustomShape 42"/>
          <p:cNvSpPr/>
          <p:nvPr/>
        </p:nvSpPr>
        <p:spPr>
          <a:xfrm>
            <a:off x="3664080" y="6924600"/>
            <a:ext cx="7225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linker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40" name="CustomShape 43"/>
          <p:cNvSpPr/>
          <p:nvPr/>
        </p:nvSpPr>
        <p:spPr>
          <a:xfrm>
            <a:off x="1441080" y="5375880"/>
            <a:ext cx="10396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compiler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41" name="CustomShape 44"/>
          <p:cNvSpPr/>
          <p:nvPr/>
        </p:nvSpPr>
        <p:spPr>
          <a:xfrm>
            <a:off x="5369040" y="6448320"/>
            <a:ext cx="9388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out2rpc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42" name="CustomShape 45"/>
          <p:cNvSpPr/>
          <p:nvPr/>
        </p:nvSpPr>
        <p:spPr>
          <a:xfrm>
            <a:off x="6863400" y="7586280"/>
            <a:ext cx="7866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CPUn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43" name="CustomShape 46"/>
          <p:cNvSpPr/>
          <p:nvPr/>
        </p:nvSpPr>
        <p:spPr>
          <a:xfrm>
            <a:off x="10344960" y="4015080"/>
            <a:ext cx="2014920" cy="4960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Consolas"/>
                <a:ea typeface="DejaVu Sans"/>
              </a:rPr>
              <a:t>.appimage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844" name="CustomShape 47"/>
          <p:cNvSpPr/>
          <p:nvPr/>
        </p:nvSpPr>
        <p:spPr>
          <a:xfrm>
            <a:off x="7321320" y="2760840"/>
            <a:ext cx="3020760" cy="1500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5" name="CustomShape 48"/>
          <p:cNvSpPr/>
          <p:nvPr/>
        </p:nvSpPr>
        <p:spPr>
          <a:xfrm flipV="1">
            <a:off x="7345800" y="4261320"/>
            <a:ext cx="2996280" cy="1951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6" name="CustomShape 49"/>
          <p:cNvSpPr/>
          <p:nvPr/>
        </p:nvSpPr>
        <p:spPr>
          <a:xfrm>
            <a:off x="8538480" y="4079880"/>
            <a:ext cx="15850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multiCoreGen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CustomShape 1"/>
          <p:cNvSpPr/>
          <p:nvPr/>
        </p:nvSpPr>
        <p:spPr>
          <a:xfrm>
            <a:off x="1005840" y="438120"/>
            <a:ext cx="12615840" cy="8107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ctr">
            <a:normAutofit/>
          </a:bodyPr>
          <a:lstStyle/>
          <a:p>
            <a:pPr>
              <a:lnSpc>
                <a:spcPct val="85000"/>
              </a:lnSpc>
              <a:buNone/>
            </a:pPr>
            <a:r>
              <a:rPr lang="en-US" sz="3840" b="1" strike="noStrike" spc="-1">
                <a:solidFill>
                  <a:srgbClr val="DE0000"/>
                </a:solidFill>
                <a:latin typeface="Arial"/>
                <a:ea typeface="DejaVu Sans"/>
              </a:rPr>
              <a:t>Multi-core Image</a:t>
            </a:r>
            <a:endParaRPr lang="en-IN" sz="3840" b="0" strike="noStrike" spc="-1">
              <a:latin typeface="Arial"/>
            </a:endParaRPr>
          </a:p>
        </p:txBody>
      </p:sp>
      <p:graphicFrame>
        <p:nvGraphicFramePr>
          <p:cNvPr id="848" name="Table 2"/>
          <p:cNvGraphicFramePr/>
          <p:nvPr/>
        </p:nvGraphicFramePr>
        <p:xfrm>
          <a:off x="2807640" y="1691640"/>
          <a:ext cx="3457080" cy="4937400"/>
        </p:xfrm>
        <a:graphic>
          <a:graphicData uri="http://schemas.openxmlformats.org/drawingml/2006/table">
            <a:tbl>
              <a:tblPr/>
              <a:tblGrid>
                <a:gridCol w="3457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Multi-Core Header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Core 1 Meta Header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Core 2 Meta Header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….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Header End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Core 1 RPRC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Core 2 RPRC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….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Core N RPRC</a:t>
                      </a:r>
                      <a:endParaRPr lang="en-IN" sz="20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49" name="CustomShape 3"/>
          <p:cNvSpPr/>
          <p:nvPr/>
        </p:nvSpPr>
        <p:spPr>
          <a:xfrm>
            <a:off x="6404400" y="1691640"/>
            <a:ext cx="406800" cy="571320"/>
          </a:xfrm>
          <a:prstGeom prst="rightBrace">
            <a:avLst>
              <a:gd name="adj1" fmla="val 8333"/>
              <a:gd name="adj2" fmla="val 5182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850" name="Table 4"/>
          <p:cNvGraphicFramePr/>
          <p:nvPr/>
        </p:nvGraphicFramePr>
        <p:xfrm>
          <a:off x="8374680" y="1679040"/>
          <a:ext cx="1789200" cy="1242000"/>
        </p:xfrm>
        <a:graphic>
          <a:graphicData uri="http://schemas.openxmlformats.org/drawingml/2006/table">
            <a:tbl>
              <a:tblPr/>
              <a:tblGrid>
                <a:gridCol w="1789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Magic Word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Number of Cores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Device ID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3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Reserved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51" name="Table 5"/>
          <p:cNvGraphicFramePr/>
          <p:nvPr/>
        </p:nvGraphicFramePr>
        <p:xfrm>
          <a:off x="8374680" y="3354480"/>
          <a:ext cx="1789200" cy="617400"/>
        </p:xfrm>
        <a:graphic>
          <a:graphicData uri="http://schemas.openxmlformats.org/drawingml/2006/table">
            <a:tbl>
              <a:tblPr/>
              <a:tblGrid>
                <a:gridCol w="1789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78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Core ID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RPPC Image Offset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52" name="CustomShape 6"/>
          <p:cNvSpPr/>
          <p:nvPr/>
        </p:nvSpPr>
        <p:spPr>
          <a:xfrm>
            <a:off x="6374160" y="2784960"/>
            <a:ext cx="406800" cy="542160"/>
          </a:xfrm>
          <a:prstGeom prst="rightBrace">
            <a:avLst>
              <a:gd name="adj1" fmla="val 8333"/>
              <a:gd name="adj2" fmla="val 5182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3" name="CustomShape 7"/>
          <p:cNvSpPr/>
          <p:nvPr/>
        </p:nvSpPr>
        <p:spPr>
          <a:xfrm rot="10800000" flipH="1" flipV="1">
            <a:off x="9934200" y="2611440"/>
            <a:ext cx="1557720" cy="308880"/>
          </a:xfrm>
          <a:prstGeom prst="bentConnector3">
            <a:avLst>
              <a:gd name="adj1" fmla="val 15578"/>
            </a:avLst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4" name="CustomShape 8"/>
          <p:cNvSpPr/>
          <p:nvPr/>
        </p:nvSpPr>
        <p:spPr>
          <a:xfrm rot="10800000" flipH="1" flipV="1">
            <a:off x="9964440" y="4259880"/>
            <a:ext cx="1587960" cy="594000"/>
          </a:xfrm>
          <a:prstGeom prst="bentConnector3">
            <a:avLst>
              <a:gd name="adj1" fmla="val 16349"/>
            </a:avLst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5" name="CustomShape 9"/>
          <p:cNvSpPr/>
          <p:nvPr/>
        </p:nvSpPr>
        <p:spPr>
          <a:xfrm>
            <a:off x="10287000" y="167904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0x00000000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56" name="CustomShape 10"/>
          <p:cNvSpPr/>
          <p:nvPr/>
        </p:nvSpPr>
        <p:spPr>
          <a:xfrm>
            <a:off x="10287000" y="19893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0x00000004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57" name="CustomShape 11"/>
          <p:cNvSpPr/>
          <p:nvPr/>
        </p:nvSpPr>
        <p:spPr>
          <a:xfrm>
            <a:off x="10287000" y="231804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0x00000008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58" name="CustomShape 12"/>
          <p:cNvSpPr/>
          <p:nvPr/>
        </p:nvSpPr>
        <p:spPr>
          <a:xfrm>
            <a:off x="10287000" y="26463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0x0000000C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59" name="CustomShape 13"/>
          <p:cNvSpPr/>
          <p:nvPr/>
        </p:nvSpPr>
        <p:spPr>
          <a:xfrm>
            <a:off x="10287000" y="33858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0x00000000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60" name="CustomShape 14"/>
          <p:cNvSpPr/>
          <p:nvPr/>
        </p:nvSpPr>
        <p:spPr>
          <a:xfrm>
            <a:off x="10287000" y="36957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0x00000004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61" name="CustomShape 15"/>
          <p:cNvSpPr/>
          <p:nvPr/>
        </p:nvSpPr>
        <p:spPr>
          <a:xfrm>
            <a:off x="9982080" y="14202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1" strike="noStrike" spc="-1">
                <a:solidFill>
                  <a:srgbClr val="000000"/>
                </a:solidFill>
                <a:latin typeface="Arial"/>
                <a:ea typeface="DejaVu Sans"/>
              </a:rPr>
              <a:t>Offset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62" name="CustomShape 16"/>
          <p:cNvSpPr/>
          <p:nvPr/>
        </p:nvSpPr>
        <p:spPr>
          <a:xfrm>
            <a:off x="7362720" y="20901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(16 Bytes)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63" name="CustomShape 17"/>
          <p:cNvSpPr/>
          <p:nvPr/>
        </p:nvSpPr>
        <p:spPr>
          <a:xfrm>
            <a:off x="7362720" y="341892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(8 Bytes)</a:t>
            </a:r>
            <a:endParaRPr lang="en-IN" sz="1200" b="0" strike="noStrike" spc="-1">
              <a:latin typeface="Arial"/>
            </a:endParaRPr>
          </a:p>
        </p:txBody>
      </p:sp>
      <p:graphicFrame>
        <p:nvGraphicFramePr>
          <p:cNvPr id="864" name="Table 18"/>
          <p:cNvGraphicFramePr/>
          <p:nvPr/>
        </p:nvGraphicFramePr>
        <p:xfrm>
          <a:off x="8374680" y="4486320"/>
          <a:ext cx="1789200" cy="617400"/>
        </p:xfrm>
        <a:graphic>
          <a:graphicData uri="http://schemas.openxmlformats.org/drawingml/2006/table">
            <a:tbl>
              <a:tblPr/>
              <a:tblGrid>
                <a:gridCol w="1789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78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Reserved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End of Header</a:t>
                      </a:r>
                      <a:endParaRPr lang="en-IN" sz="1300" b="0" strike="noStrike" spc="-1"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65" name="CustomShape 19"/>
          <p:cNvSpPr/>
          <p:nvPr/>
        </p:nvSpPr>
        <p:spPr>
          <a:xfrm>
            <a:off x="6374160" y="3916800"/>
            <a:ext cx="406800" cy="542160"/>
          </a:xfrm>
          <a:prstGeom prst="rightBrace">
            <a:avLst>
              <a:gd name="adj1" fmla="val 8333"/>
              <a:gd name="adj2" fmla="val 5182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6" name="CustomShape 20"/>
          <p:cNvSpPr/>
          <p:nvPr/>
        </p:nvSpPr>
        <p:spPr>
          <a:xfrm rot="10800000" flipH="1" flipV="1">
            <a:off x="9964440" y="5391720"/>
            <a:ext cx="1587960" cy="594000"/>
          </a:xfrm>
          <a:prstGeom prst="bentConnector3">
            <a:avLst>
              <a:gd name="adj1" fmla="val 16349"/>
            </a:avLst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7" name="CustomShape 21"/>
          <p:cNvSpPr/>
          <p:nvPr/>
        </p:nvSpPr>
        <p:spPr>
          <a:xfrm>
            <a:off x="10287000" y="451764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0x00000000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68" name="CustomShape 22"/>
          <p:cNvSpPr/>
          <p:nvPr/>
        </p:nvSpPr>
        <p:spPr>
          <a:xfrm>
            <a:off x="10287000" y="482760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0x00000004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69" name="CustomShape 23"/>
          <p:cNvSpPr/>
          <p:nvPr/>
        </p:nvSpPr>
        <p:spPr>
          <a:xfrm>
            <a:off x="7362720" y="45507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(8 Bytes)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70" name="CustomShape 24"/>
          <p:cNvSpPr/>
          <p:nvPr/>
        </p:nvSpPr>
        <p:spPr>
          <a:xfrm rot="10800000">
            <a:off x="3213720" y="7149600"/>
            <a:ext cx="436320" cy="2725200"/>
          </a:xfrm>
          <a:prstGeom prst="rightBrace">
            <a:avLst>
              <a:gd name="adj1" fmla="val 8333"/>
              <a:gd name="adj2" fmla="val 5182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1" name="CustomShape 25"/>
          <p:cNvSpPr/>
          <p:nvPr/>
        </p:nvSpPr>
        <p:spPr>
          <a:xfrm rot="16200000">
            <a:off x="1293480" y="282636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Meta Header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72" name="CustomShape 26"/>
          <p:cNvSpPr/>
          <p:nvPr/>
        </p:nvSpPr>
        <p:spPr>
          <a:xfrm rot="10800000">
            <a:off x="3153600" y="8840880"/>
            <a:ext cx="405720" cy="2206800"/>
          </a:xfrm>
          <a:prstGeom prst="rightBrace">
            <a:avLst>
              <a:gd name="adj1" fmla="val 8333"/>
              <a:gd name="adj2" fmla="val 5182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3" name="CustomShape 27"/>
          <p:cNvSpPr/>
          <p:nvPr/>
        </p:nvSpPr>
        <p:spPr>
          <a:xfrm rot="16200000">
            <a:off x="1338120" y="525492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RPRC Images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74" name="CustomShape 28"/>
          <p:cNvSpPr/>
          <p:nvPr/>
        </p:nvSpPr>
        <p:spPr>
          <a:xfrm>
            <a:off x="6374160" y="6054480"/>
            <a:ext cx="406800" cy="572040"/>
          </a:xfrm>
          <a:prstGeom prst="rightBrace">
            <a:avLst>
              <a:gd name="adj1" fmla="val 8333"/>
              <a:gd name="adj2" fmla="val 51820"/>
            </a:avLst>
          </a:prstGeom>
          <a:noFill/>
          <a:ln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5" name="CustomShape 29"/>
          <p:cNvSpPr/>
          <p:nvPr/>
        </p:nvSpPr>
        <p:spPr>
          <a:xfrm>
            <a:off x="6814080" y="6203520"/>
            <a:ext cx="167364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*Refer RPRC Format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76" name="CustomShape 30"/>
          <p:cNvSpPr/>
          <p:nvPr/>
        </p:nvSpPr>
        <p:spPr>
          <a:xfrm>
            <a:off x="9791640" y="3048480"/>
            <a:ext cx="266400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1" strike="noStrike" spc="-1">
                <a:solidFill>
                  <a:srgbClr val="000000"/>
                </a:solidFill>
                <a:latin typeface="Arial"/>
                <a:ea typeface="DejaVu Sans"/>
              </a:rPr>
              <a:t>Offset: 0x10 + (8 * Core Index)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877" name="CustomShape 31"/>
          <p:cNvSpPr/>
          <p:nvPr/>
        </p:nvSpPr>
        <p:spPr>
          <a:xfrm>
            <a:off x="9829800" y="4189320"/>
            <a:ext cx="266400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1" strike="noStrike" spc="-1">
                <a:solidFill>
                  <a:srgbClr val="000000"/>
                </a:solidFill>
                <a:latin typeface="Arial"/>
                <a:ea typeface="DejaVu Sans"/>
              </a:rPr>
              <a:t>Offset: 0x10 + (8 * Num Cores)</a:t>
            </a:r>
            <a:endParaRPr lang="en-IN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CustomShape 1"/>
          <p:cNvSpPr/>
          <p:nvPr/>
        </p:nvSpPr>
        <p:spPr>
          <a:xfrm>
            <a:off x="3886200" y="2118240"/>
            <a:ext cx="3197520" cy="354240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R5F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79" name="CustomShape 2"/>
          <p:cNvSpPr/>
          <p:nvPr/>
        </p:nvSpPr>
        <p:spPr>
          <a:xfrm>
            <a:off x="228600" y="1056960"/>
            <a:ext cx="3197520" cy="178776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Space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80" name="CustomShape 3"/>
          <p:cNvSpPr/>
          <p:nvPr/>
        </p:nvSpPr>
        <p:spPr>
          <a:xfrm>
            <a:off x="228600" y="3000600"/>
            <a:ext cx="3197520" cy="2660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Kernel Space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81" name="CustomShape 4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C8A2647E-BDAD-49D2-9BAF-5C6A59A61A18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23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882" name="CustomShape 5"/>
          <p:cNvSpPr/>
          <p:nvPr/>
        </p:nvSpPr>
        <p:spPr>
          <a:xfrm>
            <a:off x="4053960" y="421560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Notify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83" name="CustomShape 6"/>
          <p:cNvSpPr/>
          <p:nvPr/>
        </p:nvSpPr>
        <p:spPr>
          <a:xfrm>
            <a:off x="4648320" y="3377520"/>
            <a:ext cx="220680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RP Message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84" name="CustomShape 7"/>
          <p:cNvSpPr/>
          <p:nvPr/>
        </p:nvSpPr>
        <p:spPr>
          <a:xfrm>
            <a:off x="4038480" y="4901760"/>
            <a:ext cx="2819520" cy="530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 RTOS or FreeRTOS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85" name="CustomShape 8"/>
          <p:cNvSpPr/>
          <p:nvPr/>
        </p:nvSpPr>
        <p:spPr>
          <a:xfrm>
            <a:off x="3886200" y="5791320"/>
            <a:ext cx="3197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R5FSS0-0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86" name="CustomShape 9"/>
          <p:cNvSpPr/>
          <p:nvPr/>
        </p:nvSpPr>
        <p:spPr>
          <a:xfrm>
            <a:off x="454320" y="342144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RP Message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87" name="CustomShape 10"/>
          <p:cNvSpPr/>
          <p:nvPr/>
        </p:nvSpPr>
        <p:spPr>
          <a:xfrm>
            <a:off x="454320" y="219240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RP Message Char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88" name="CustomShape 11"/>
          <p:cNvSpPr/>
          <p:nvPr/>
        </p:nvSpPr>
        <p:spPr>
          <a:xfrm>
            <a:off x="441360" y="1458720"/>
            <a:ext cx="2816640" cy="5306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89" name="CustomShape 12"/>
          <p:cNvSpPr/>
          <p:nvPr/>
        </p:nvSpPr>
        <p:spPr>
          <a:xfrm>
            <a:off x="438120" y="4902120"/>
            <a:ext cx="2819520" cy="530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Linux Kernel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90" name="CustomShape 13"/>
          <p:cNvSpPr/>
          <p:nvPr/>
        </p:nvSpPr>
        <p:spPr>
          <a:xfrm>
            <a:off x="228600" y="5791320"/>
            <a:ext cx="3197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A53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91" name="CustomShape 14"/>
          <p:cNvSpPr/>
          <p:nvPr/>
        </p:nvSpPr>
        <p:spPr>
          <a:xfrm>
            <a:off x="4343400" y="3148920"/>
            <a:ext cx="360" cy="106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2" name="CustomShape 15"/>
          <p:cNvSpPr/>
          <p:nvPr/>
        </p:nvSpPr>
        <p:spPr>
          <a:xfrm>
            <a:off x="5638680" y="3148920"/>
            <a:ext cx="360" cy="263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3" name="CustomShape 16"/>
          <p:cNvSpPr/>
          <p:nvPr/>
        </p:nvSpPr>
        <p:spPr>
          <a:xfrm>
            <a:off x="5638680" y="3911040"/>
            <a:ext cx="360" cy="302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4" name="CustomShape 17"/>
          <p:cNvSpPr/>
          <p:nvPr/>
        </p:nvSpPr>
        <p:spPr>
          <a:xfrm>
            <a:off x="4053960" y="2648520"/>
            <a:ext cx="2816640" cy="5306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95" name="CustomShape 18"/>
          <p:cNvSpPr/>
          <p:nvPr/>
        </p:nvSpPr>
        <p:spPr>
          <a:xfrm>
            <a:off x="7543800" y="2118240"/>
            <a:ext cx="3197520" cy="354240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R5F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96" name="CustomShape 19"/>
          <p:cNvSpPr/>
          <p:nvPr/>
        </p:nvSpPr>
        <p:spPr>
          <a:xfrm>
            <a:off x="7711560" y="421560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Notify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97" name="CustomShape 20"/>
          <p:cNvSpPr/>
          <p:nvPr/>
        </p:nvSpPr>
        <p:spPr>
          <a:xfrm>
            <a:off x="8305920" y="3377520"/>
            <a:ext cx="220680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RP Message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98" name="CustomShape 21"/>
          <p:cNvSpPr/>
          <p:nvPr/>
        </p:nvSpPr>
        <p:spPr>
          <a:xfrm>
            <a:off x="7696080" y="4901760"/>
            <a:ext cx="2819520" cy="530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 RTOS or FreeRTOS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899" name="CustomShape 22"/>
          <p:cNvSpPr/>
          <p:nvPr/>
        </p:nvSpPr>
        <p:spPr>
          <a:xfrm>
            <a:off x="7543800" y="5791320"/>
            <a:ext cx="3197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R5FSS0-1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00" name="CustomShape 23"/>
          <p:cNvSpPr/>
          <p:nvPr/>
        </p:nvSpPr>
        <p:spPr>
          <a:xfrm>
            <a:off x="8001000" y="3148920"/>
            <a:ext cx="360" cy="106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1" name="CustomShape 24"/>
          <p:cNvSpPr/>
          <p:nvPr/>
        </p:nvSpPr>
        <p:spPr>
          <a:xfrm>
            <a:off x="9296280" y="3148920"/>
            <a:ext cx="360" cy="263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2" name="CustomShape 25"/>
          <p:cNvSpPr/>
          <p:nvPr/>
        </p:nvSpPr>
        <p:spPr>
          <a:xfrm>
            <a:off x="9296280" y="3911040"/>
            <a:ext cx="360" cy="302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3" name="CustomShape 26"/>
          <p:cNvSpPr/>
          <p:nvPr/>
        </p:nvSpPr>
        <p:spPr>
          <a:xfrm>
            <a:off x="7711560" y="2648520"/>
            <a:ext cx="2816640" cy="5306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04" name="CustomShape 27"/>
          <p:cNvSpPr/>
          <p:nvPr/>
        </p:nvSpPr>
        <p:spPr>
          <a:xfrm>
            <a:off x="401400" y="421560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Mail Box Driver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05" name="CustomShape 28"/>
          <p:cNvSpPr/>
          <p:nvPr/>
        </p:nvSpPr>
        <p:spPr>
          <a:xfrm>
            <a:off x="6858000" y="4482360"/>
            <a:ext cx="850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4920">
            <a:solidFill>
              <a:srgbClr val="000000"/>
            </a:solidFill>
            <a:prstDash val="dash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6" name="CustomShape 29"/>
          <p:cNvSpPr/>
          <p:nvPr/>
        </p:nvSpPr>
        <p:spPr>
          <a:xfrm>
            <a:off x="3213360" y="4514760"/>
            <a:ext cx="822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4920">
            <a:solidFill>
              <a:srgbClr val="000000"/>
            </a:solidFill>
            <a:prstDash val="dash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7" name="CustomShape 30"/>
          <p:cNvSpPr/>
          <p:nvPr/>
        </p:nvSpPr>
        <p:spPr>
          <a:xfrm>
            <a:off x="1895760" y="1952280"/>
            <a:ext cx="360" cy="334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8" name="CustomShape 31"/>
          <p:cNvSpPr/>
          <p:nvPr/>
        </p:nvSpPr>
        <p:spPr>
          <a:xfrm>
            <a:off x="1895760" y="2729520"/>
            <a:ext cx="360" cy="6832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9" name="CustomShape 32"/>
          <p:cNvSpPr/>
          <p:nvPr/>
        </p:nvSpPr>
        <p:spPr>
          <a:xfrm>
            <a:off x="1905840" y="3991680"/>
            <a:ext cx="360" cy="258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0" name="CustomShape 33"/>
          <p:cNvSpPr/>
          <p:nvPr/>
        </p:nvSpPr>
        <p:spPr>
          <a:xfrm>
            <a:off x="11125080" y="2118240"/>
            <a:ext cx="3197520" cy="354240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M4F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11" name="CustomShape 34"/>
          <p:cNvSpPr/>
          <p:nvPr/>
        </p:nvSpPr>
        <p:spPr>
          <a:xfrm>
            <a:off x="11292840" y="421560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Notify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12" name="CustomShape 35"/>
          <p:cNvSpPr/>
          <p:nvPr/>
        </p:nvSpPr>
        <p:spPr>
          <a:xfrm>
            <a:off x="11277720" y="4901760"/>
            <a:ext cx="2819520" cy="530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 RTOS or FreeRTOS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13" name="CustomShape 36"/>
          <p:cNvSpPr/>
          <p:nvPr/>
        </p:nvSpPr>
        <p:spPr>
          <a:xfrm>
            <a:off x="11125080" y="5791320"/>
            <a:ext cx="3197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M4FSS0-0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14" name="CustomShape 37"/>
          <p:cNvSpPr/>
          <p:nvPr/>
        </p:nvSpPr>
        <p:spPr>
          <a:xfrm>
            <a:off x="11658600" y="3148920"/>
            <a:ext cx="360" cy="106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5" name="CustomShape 38"/>
          <p:cNvSpPr/>
          <p:nvPr/>
        </p:nvSpPr>
        <p:spPr>
          <a:xfrm>
            <a:off x="11292840" y="2648520"/>
            <a:ext cx="2816640" cy="5306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16" name="CustomShape 39"/>
          <p:cNvSpPr/>
          <p:nvPr/>
        </p:nvSpPr>
        <p:spPr>
          <a:xfrm>
            <a:off x="10515600" y="4471920"/>
            <a:ext cx="850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4920">
            <a:solidFill>
              <a:srgbClr val="000000"/>
            </a:solidFill>
            <a:prstDash val="dash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7" name="CustomShape 40"/>
          <p:cNvSpPr/>
          <p:nvPr/>
        </p:nvSpPr>
        <p:spPr>
          <a:xfrm>
            <a:off x="11875680" y="3421440"/>
            <a:ext cx="220680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RP Message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18" name="CustomShape 41"/>
          <p:cNvSpPr/>
          <p:nvPr/>
        </p:nvSpPr>
        <p:spPr>
          <a:xfrm flipH="1">
            <a:off x="12974760" y="3181680"/>
            <a:ext cx="360" cy="236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9" name="CustomShape 42"/>
          <p:cNvSpPr/>
          <p:nvPr/>
        </p:nvSpPr>
        <p:spPr>
          <a:xfrm>
            <a:off x="12980520" y="3954600"/>
            <a:ext cx="360" cy="258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CustomShape 1"/>
          <p:cNvSpPr/>
          <p:nvPr/>
        </p:nvSpPr>
        <p:spPr>
          <a:xfrm>
            <a:off x="228600" y="2118240"/>
            <a:ext cx="3197520" cy="354240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R5F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21" name="CustomShape 2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8029725D-6C26-4070-A30C-1186612A23AA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24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922" name="CustomShape 3"/>
          <p:cNvSpPr/>
          <p:nvPr/>
        </p:nvSpPr>
        <p:spPr>
          <a:xfrm>
            <a:off x="396360" y="421560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Notify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23" name="CustomShape 4"/>
          <p:cNvSpPr/>
          <p:nvPr/>
        </p:nvSpPr>
        <p:spPr>
          <a:xfrm>
            <a:off x="990720" y="3377520"/>
            <a:ext cx="220680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RP Message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24" name="CustomShape 5"/>
          <p:cNvSpPr/>
          <p:nvPr/>
        </p:nvSpPr>
        <p:spPr>
          <a:xfrm>
            <a:off x="380880" y="4901760"/>
            <a:ext cx="2819520" cy="530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 RTOS or FreeRTOS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25" name="CustomShape 6"/>
          <p:cNvSpPr/>
          <p:nvPr/>
        </p:nvSpPr>
        <p:spPr>
          <a:xfrm>
            <a:off x="228600" y="5791320"/>
            <a:ext cx="3197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R5FSS0-0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26" name="CustomShape 7"/>
          <p:cNvSpPr/>
          <p:nvPr/>
        </p:nvSpPr>
        <p:spPr>
          <a:xfrm>
            <a:off x="685800" y="3148920"/>
            <a:ext cx="360" cy="106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7" name="CustomShape 8"/>
          <p:cNvSpPr/>
          <p:nvPr/>
        </p:nvSpPr>
        <p:spPr>
          <a:xfrm>
            <a:off x="1981080" y="3148920"/>
            <a:ext cx="360" cy="263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8" name="CustomShape 9"/>
          <p:cNvSpPr/>
          <p:nvPr/>
        </p:nvSpPr>
        <p:spPr>
          <a:xfrm>
            <a:off x="1981080" y="3911040"/>
            <a:ext cx="360" cy="302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9" name="CustomShape 10"/>
          <p:cNvSpPr/>
          <p:nvPr/>
        </p:nvSpPr>
        <p:spPr>
          <a:xfrm>
            <a:off x="396360" y="2648520"/>
            <a:ext cx="2816640" cy="5306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30" name="CustomShape 11"/>
          <p:cNvSpPr/>
          <p:nvPr/>
        </p:nvSpPr>
        <p:spPr>
          <a:xfrm>
            <a:off x="3886200" y="2118240"/>
            <a:ext cx="3197520" cy="354240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R5F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31" name="CustomShape 12"/>
          <p:cNvSpPr/>
          <p:nvPr/>
        </p:nvSpPr>
        <p:spPr>
          <a:xfrm>
            <a:off x="4053960" y="421560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Notify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32" name="CustomShape 13"/>
          <p:cNvSpPr/>
          <p:nvPr/>
        </p:nvSpPr>
        <p:spPr>
          <a:xfrm>
            <a:off x="4648320" y="3377520"/>
            <a:ext cx="220680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RP Message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33" name="CustomShape 14"/>
          <p:cNvSpPr/>
          <p:nvPr/>
        </p:nvSpPr>
        <p:spPr>
          <a:xfrm>
            <a:off x="4038480" y="4901760"/>
            <a:ext cx="2819520" cy="530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 RTOS or FreeRTOS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34" name="CustomShape 15"/>
          <p:cNvSpPr/>
          <p:nvPr/>
        </p:nvSpPr>
        <p:spPr>
          <a:xfrm>
            <a:off x="3886200" y="5791320"/>
            <a:ext cx="3197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R5FSS0-1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35" name="CustomShape 16"/>
          <p:cNvSpPr/>
          <p:nvPr/>
        </p:nvSpPr>
        <p:spPr>
          <a:xfrm>
            <a:off x="4343400" y="3148920"/>
            <a:ext cx="360" cy="106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6" name="CustomShape 17"/>
          <p:cNvSpPr/>
          <p:nvPr/>
        </p:nvSpPr>
        <p:spPr>
          <a:xfrm>
            <a:off x="5638680" y="3148920"/>
            <a:ext cx="360" cy="263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7" name="CustomShape 18"/>
          <p:cNvSpPr/>
          <p:nvPr/>
        </p:nvSpPr>
        <p:spPr>
          <a:xfrm>
            <a:off x="5638680" y="3911040"/>
            <a:ext cx="360" cy="302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8" name="CustomShape 19"/>
          <p:cNvSpPr/>
          <p:nvPr/>
        </p:nvSpPr>
        <p:spPr>
          <a:xfrm>
            <a:off x="4053960" y="2648520"/>
            <a:ext cx="2816640" cy="5306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39" name="CustomShape 20"/>
          <p:cNvSpPr/>
          <p:nvPr/>
        </p:nvSpPr>
        <p:spPr>
          <a:xfrm>
            <a:off x="3200400" y="4482360"/>
            <a:ext cx="850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4920">
            <a:solidFill>
              <a:srgbClr val="000000"/>
            </a:solidFill>
            <a:prstDash val="dash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0" name="CustomShape 21"/>
          <p:cNvSpPr/>
          <p:nvPr/>
        </p:nvSpPr>
        <p:spPr>
          <a:xfrm>
            <a:off x="7543800" y="2118240"/>
            <a:ext cx="3197520" cy="354240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R5F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41" name="CustomShape 22"/>
          <p:cNvSpPr/>
          <p:nvPr/>
        </p:nvSpPr>
        <p:spPr>
          <a:xfrm>
            <a:off x="7711560" y="421560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Notify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42" name="CustomShape 23"/>
          <p:cNvSpPr/>
          <p:nvPr/>
        </p:nvSpPr>
        <p:spPr>
          <a:xfrm>
            <a:off x="7696080" y="4901760"/>
            <a:ext cx="2819520" cy="530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 RTOS or FreeRTOS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43" name="CustomShape 24"/>
          <p:cNvSpPr/>
          <p:nvPr/>
        </p:nvSpPr>
        <p:spPr>
          <a:xfrm>
            <a:off x="7543800" y="5791320"/>
            <a:ext cx="3197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R5FSS1-0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44" name="CustomShape 25"/>
          <p:cNvSpPr/>
          <p:nvPr/>
        </p:nvSpPr>
        <p:spPr>
          <a:xfrm>
            <a:off x="8077320" y="3148920"/>
            <a:ext cx="360" cy="106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5" name="CustomShape 26"/>
          <p:cNvSpPr/>
          <p:nvPr/>
        </p:nvSpPr>
        <p:spPr>
          <a:xfrm>
            <a:off x="7711560" y="2648520"/>
            <a:ext cx="2816640" cy="5306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46" name="CustomShape 27"/>
          <p:cNvSpPr/>
          <p:nvPr/>
        </p:nvSpPr>
        <p:spPr>
          <a:xfrm>
            <a:off x="6858000" y="4471920"/>
            <a:ext cx="850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4920">
            <a:solidFill>
              <a:srgbClr val="000000"/>
            </a:solidFill>
            <a:prstDash val="dash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7" name="CustomShape 28"/>
          <p:cNvSpPr/>
          <p:nvPr/>
        </p:nvSpPr>
        <p:spPr>
          <a:xfrm>
            <a:off x="8294040" y="3421440"/>
            <a:ext cx="220680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RP Message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48" name="CustomShape 29"/>
          <p:cNvSpPr/>
          <p:nvPr/>
        </p:nvSpPr>
        <p:spPr>
          <a:xfrm flipH="1">
            <a:off x="9393480" y="3181680"/>
            <a:ext cx="360" cy="236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9" name="CustomShape 30"/>
          <p:cNvSpPr/>
          <p:nvPr/>
        </p:nvSpPr>
        <p:spPr>
          <a:xfrm>
            <a:off x="9399240" y="3954600"/>
            <a:ext cx="360" cy="258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0" name="CustomShape 31"/>
          <p:cNvSpPr/>
          <p:nvPr/>
        </p:nvSpPr>
        <p:spPr>
          <a:xfrm>
            <a:off x="11201400" y="2118240"/>
            <a:ext cx="3197520" cy="354240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R5F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51" name="CustomShape 32"/>
          <p:cNvSpPr/>
          <p:nvPr/>
        </p:nvSpPr>
        <p:spPr>
          <a:xfrm>
            <a:off x="11369160" y="421560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Notify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52" name="CustomShape 33"/>
          <p:cNvSpPr/>
          <p:nvPr/>
        </p:nvSpPr>
        <p:spPr>
          <a:xfrm>
            <a:off x="11353680" y="4901760"/>
            <a:ext cx="2819520" cy="530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 RTOS or FreeRTOS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53" name="CustomShape 34"/>
          <p:cNvSpPr/>
          <p:nvPr/>
        </p:nvSpPr>
        <p:spPr>
          <a:xfrm>
            <a:off x="11201400" y="5791320"/>
            <a:ext cx="3197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R5FSS1-1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54" name="CustomShape 35"/>
          <p:cNvSpPr/>
          <p:nvPr/>
        </p:nvSpPr>
        <p:spPr>
          <a:xfrm>
            <a:off x="11734920" y="3148920"/>
            <a:ext cx="360" cy="106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5" name="CustomShape 36"/>
          <p:cNvSpPr/>
          <p:nvPr/>
        </p:nvSpPr>
        <p:spPr>
          <a:xfrm>
            <a:off x="11369160" y="2648520"/>
            <a:ext cx="2816640" cy="5306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56" name="CustomShape 37"/>
          <p:cNvSpPr/>
          <p:nvPr/>
        </p:nvSpPr>
        <p:spPr>
          <a:xfrm>
            <a:off x="10515600" y="4482360"/>
            <a:ext cx="850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4920">
            <a:solidFill>
              <a:srgbClr val="000000"/>
            </a:solidFill>
            <a:prstDash val="dash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7" name="CustomShape 38"/>
          <p:cNvSpPr/>
          <p:nvPr/>
        </p:nvSpPr>
        <p:spPr>
          <a:xfrm>
            <a:off x="11951640" y="3421440"/>
            <a:ext cx="220680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RP Message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58" name="CustomShape 39"/>
          <p:cNvSpPr/>
          <p:nvPr/>
        </p:nvSpPr>
        <p:spPr>
          <a:xfrm flipH="1">
            <a:off x="13051080" y="3181680"/>
            <a:ext cx="360" cy="236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9" name="CustomShape 40"/>
          <p:cNvSpPr/>
          <p:nvPr/>
        </p:nvSpPr>
        <p:spPr>
          <a:xfrm>
            <a:off x="13056840" y="3954600"/>
            <a:ext cx="360" cy="258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CustomShape 1"/>
          <p:cNvSpPr/>
          <p:nvPr/>
        </p:nvSpPr>
        <p:spPr>
          <a:xfrm>
            <a:off x="1706760" y="1981080"/>
            <a:ext cx="3197520" cy="354240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R5F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61" name="CustomShape 2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FD1BD234-F189-4EC0-B4B5-51F72F394420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25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962" name="CustomShape 3"/>
          <p:cNvSpPr/>
          <p:nvPr/>
        </p:nvSpPr>
        <p:spPr>
          <a:xfrm>
            <a:off x="1874520" y="407844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Notify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63" name="CustomShape 4"/>
          <p:cNvSpPr/>
          <p:nvPr/>
        </p:nvSpPr>
        <p:spPr>
          <a:xfrm>
            <a:off x="2468880" y="3240720"/>
            <a:ext cx="220680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RP Message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64" name="CustomShape 5"/>
          <p:cNvSpPr/>
          <p:nvPr/>
        </p:nvSpPr>
        <p:spPr>
          <a:xfrm>
            <a:off x="1859400" y="4764600"/>
            <a:ext cx="2819520" cy="530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 RTOS or FreeRTOS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65" name="CustomShape 6"/>
          <p:cNvSpPr/>
          <p:nvPr/>
        </p:nvSpPr>
        <p:spPr>
          <a:xfrm>
            <a:off x="1706760" y="5654160"/>
            <a:ext cx="3197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R5FSS0-0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66" name="CustomShape 7"/>
          <p:cNvSpPr/>
          <p:nvPr/>
        </p:nvSpPr>
        <p:spPr>
          <a:xfrm>
            <a:off x="2163960" y="3012120"/>
            <a:ext cx="360" cy="106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7" name="CustomShape 8"/>
          <p:cNvSpPr/>
          <p:nvPr/>
        </p:nvSpPr>
        <p:spPr>
          <a:xfrm>
            <a:off x="3459600" y="3012120"/>
            <a:ext cx="360" cy="263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8" name="CustomShape 9"/>
          <p:cNvSpPr/>
          <p:nvPr/>
        </p:nvSpPr>
        <p:spPr>
          <a:xfrm>
            <a:off x="3459600" y="3773880"/>
            <a:ext cx="360" cy="302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9" name="CustomShape 10"/>
          <p:cNvSpPr/>
          <p:nvPr/>
        </p:nvSpPr>
        <p:spPr>
          <a:xfrm>
            <a:off x="1874520" y="2511360"/>
            <a:ext cx="2816640" cy="5306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70" name="CustomShape 11"/>
          <p:cNvSpPr/>
          <p:nvPr/>
        </p:nvSpPr>
        <p:spPr>
          <a:xfrm>
            <a:off x="5364360" y="1981080"/>
            <a:ext cx="3197520" cy="354240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R5F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71" name="CustomShape 12"/>
          <p:cNvSpPr/>
          <p:nvPr/>
        </p:nvSpPr>
        <p:spPr>
          <a:xfrm>
            <a:off x="5532120" y="407844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Notify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72" name="CustomShape 13"/>
          <p:cNvSpPr/>
          <p:nvPr/>
        </p:nvSpPr>
        <p:spPr>
          <a:xfrm>
            <a:off x="6126480" y="3240720"/>
            <a:ext cx="220680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RP Message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73" name="CustomShape 14"/>
          <p:cNvSpPr/>
          <p:nvPr/>
        </p:nvSpPr>
        <p:spPr>
          <a:xfrm>
            <a:off x="5517000" y="4764600"/>
            <a:ext cx="2819520" cy="530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 RTOS or FreeRTOS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74" name="CustomShape 15"/>
          <p:cNvSpPr/>
          <p:nvPr/>
        </p:nvSpPr>
        <p:spPr>
          <a:xfrm>
            <a:off x="5364360" y="5654160"/>
            <a:ext cx="3197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R5FSS0-1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75" name="CustomShape 16"/>
          <p:cNvSpPr/>
          <p:nvPr/>
        </p:nvSpPr>
        <p:spPr>
          <a:xfrm>
            <a:off x="5821560" y="3012120"/>
            <a:ext cx="360" cy="106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6" name="CustomShape 17"/>
          <p:cNvSpPr/>
          <p:nvPr/>
        </p:nvSpPr>
        <p:spPr>
          <a:xfrm>
            <a:off x="7117200" y="3012120"/>
            <a:ext cx="360" cy="263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7" name="CustomShape 18"/>
          <p:cNvSpPr/>
          <p:nvPr/>
        </p:nvSpPr>
        <p:spPr>
          <a:xfrm>
            <a:off x="7117200" y="3773880"/>
            <a:ext cx="360" cy="302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8" name="CustomShape 19"/>
          <p:cNvSpPr/>
          <p:nvPr/>
        </p:nvSpPr>
        <p:spPr>
          <a:xfrm>
            <a:off x="5532120" y="2511360"/>
            <a:ext cx="2816640" cy="5306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79" name="CustomShape 20"/>
          <p:cNvSpPr/>
          <p:nvPr/>
        </p:nvSpPr>
        <p:spPr>
          <a:xfrm>
            <a:off x="4678560" y="4345200"/>
            <a:ext cx="850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4920">
            <a:solidFill>
              <a:srgbClr val="000000"/>
            </a:solidFill>
            <a:prstDash val="dash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0" name="CustomShape 21"/>
          <p:cNvSpPr/>
          <p:nvPr/>
        </p:nvSpPr>
        <p:spPr>
          <a:xfrm>
            <a:off x="9021960" y="1981080"/>
            <a:ext cx="3197520" cy="354240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C66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81" name="CustomShape 22"/>
          <p:cNvSpPr/>
          <p:nvPr/>
        </p:nvSpPr>
        <p:spPr>
          <a:xfrm>
            <a:off x="9189720" y="4078440"/>
            <a:ext cx="281664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Notify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82" name="CustomShape 23"/>
          <p:cNvSpPr/>
          <p:nvPr/>
        </p:nvSpPr>
        <p:spPr>
          <a:xfrm>
            <a:off x="9174600" y="4764600"/>
            <a:ext cx="2819520" cy="530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 RTOS or FreeRTOS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83" name="CustomShape 24"/>
          <p:cNvSpPr/>
          <p:nvPr/>
        </p:nvSpPr>
        <p:spPr>
          <a:xfrm>
            <a:off x="9021960" y="5654160"/>
            <a:ext cx="3197520" cy="530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C66 DSP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84" name="CustomShape 25"/>
          <p:cNvSpPr/>
          <p:nvPr/>
        </p:nvSpPr>
        <p:spPr>
          <a:xfrm>
            <a:off x="9555480" y="3012120"/>
            <a:ext cx="360" cy="106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5" name="CustomShape 26"/>
          <p:cNvSpPr/>
          <p:nvPr/>
        </p:nvSpPr>
        <p:spPr>
          <a:xfrm>
            <a:off x="9189720" y="2511360"/>
            <a:ext cx="2816640" cy="5306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User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86" name="CustomShape 27"/>
          <p:cNvSpPr/>
          <p:nvPr/>
        </p:nvSpPr>
        <p:spPr>
          <a:xfrm>
            <a:off x="8336160" y="4334760"/>
            <a:ext cx="850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4920">
            <a:solidFill>
              <a:srgbClr val="000000"/>
            </a:solidFill>
            <a:prstDash val="dash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7" name="CustomShape 28"/>
          <p:cNvSpPr/>
          <p:nvPr/>
        </p:nvSpPr>
        <p:spPr>
          <a:xfrm>
            <a:off x="9772560" y="3284280"/>
            <a:ext cx="2206800" cy="5306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IPC RP Message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988" name="CustomShape 29"/>
          <p:cNvSpPr/>
          <p:nvPr/>
        </p:nvSpPr>
        <p:spPr>
          <a:xfrm flipH="1">
            <a:off x="10871640" y="3044880"/>
            <a:ext cx="360" cy="236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9" name="CustomShape 30"/>
          <p:cNvSpPr/>
          <p:nvPr/>
        </p:nvSpPr>
        <p:spPr>
          <a:xfrm>
            <a:off x="10877400" y="3817800"/>
            <a:ext cx="360" cy="258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752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DDF4C531-FBEB-48D5-9930-63DA09824662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26</a:t>
            </a:fld>
            <a:endParaRPr lang="en-IN" sz="1100" b="0" strike="noStrike" spc="-1">
              <a:latin typeface="Arial"/>
            </a:endParaRPr>
          </a:p>
        </p:txBody>
      </p:sp>
      <p:pic>
        <p:nvPicPr>
          <p:cNvPr id="991" name="Picture 4"/>
          <p:cNvPicPr/>
          <p:nvPr/>
        </p:nvPicPr>
        <p:blipFill>
          <a:blip r:embed="rId2"/>
          <a:stretch/>
        </p:blipFill>
        <p:spPr>
          <a:xfrm>
            <a:off x="838080" y="891360"/>
            <a:ext cx="12272400" cy="4592160"/>
          </a:xfrm>
          <a:prstGeom prst="rect">
            <a:avLst/>
          </a:prstGeom>
          <a:ln w="0">
            <a:noFill/>
          </a:ln>
        </p:spPr>
      </p:pic>
      <p:sp>
        <p:nvSpPr>
          <p:cNvPr id="992" name="CustomShape 2"/>
          <p:cNvSpPr/>
          <p:nvPr/>
        </p:nvSpPr>
        <p:spPr>
          <a:xfrm>
            <a:off x="8458200" y="2731680"/>
            <a:ext cx="149400" cy="8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3" name="CustomShape 3"/>
          <p:cNvSpPr/>
          <p:nvPr/>
        </p:nvSpPr>
        <p:spPr>
          <a:xfrm>
            <a:off x="6400800" y="2362320"/>
            <a:ext cx="2054520" cy="727200"/>
          </a:xfrm>
          <a:prstGeom prst="rect">
            <a:avLst/>
          </a:prstGeom>
          <a:solidFill>
            <a:schemeClr val="bg1">
              <a:lumMod val="95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Enable IPC between current CPU and another CPU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994" name="CustomShape 4"/>
          <p:cNvSpPr/>
          <p:nvPr/>
        </p:nvSpPr>
        <p:spPr>
          <a:xfrm flipH="1" flipV="1">
            <a:off x="10436400" y="3807000"/>
            <a:ext cx="835200" cy="11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5" name="CustomShape 5"/>
          <p:cNvSpPr/>
          <p:nvPr/>
        </p:nvSpPr>
        <p:spPr>
          <a:xfrm>
            <a:off x="11277720" y="3562560"/>
            <a:ext cx="2054520" cy="514080"/>
          </a:xfrm>
          <a:prstGeom prst="rect">
            <a:avLst/>
          </a:prstGeom>
          <a:solidFill>
            <a:schemeClr val="bg1">
              <a:lumMod val="95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Keep IPC disabled with a CPU if not needed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996" name="CustomShape 6"/>
          <p:cNvSpPr/>
          <p:nvPr/>
        </p:nvSpPr>
        <p:spPr>
          <a:xfrm>
            <a:off x="8458200" y="4114800"/>
            <a:ext cx="3438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7" name="CustomShape 7"/>
          <p:cNvSpPr/>
          <p:nvPr/>
        </p:nvSpPr>
        <p:spPr>
          <a:xfrm>
            <a:off x="6934320" y="3795480"/>
            <a:ext cx="1521000" cy="727200"/>
          </a:xfrm>
          <a:prstGeom prst="rect">
            <a:avLst/>
          </a:prstGeom>
          <a:solidFill>
            <a:schemeClr val="bg1">
              <a:lumMod val="95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Check this to enable IPC with Linux</a:t>
            </a:r>
            <a:endParaRPr lang="en-IN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DE680821-CC5A-4AB7-9AE0-AD934143EB3B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27</a:t>
            </a:fld>
            <a:endParaRPr lang="en-IN" sz="1100" b="0" strike="noStrike" spc="-1">
              <a:latin typeface="Arial"/>
            </a:endParaRPr>
          </a:p>
        </p:txBody>
      </p:sp>
      <p:pic>
        <p:nvPicPr>
          <p:cNvPr id="999" name="Picture 1"/>
          <p:cNvPicPr/>
          <p:nvPr/>
        </p:nvPicPr>
        <p:blipFill>
          <a:blip r:embed="rId2"/>
          <a:stretch/>
        </p:blipFill>
        <p:spPr>
          <a:xfrm>
            <a:off x="1752480" y="983520"/>
            <a:ext cx="10531800" cy="4235760"/>
          </a:xfrm>
          <a:prstGeom prst="rect">
            <a:avLst/>
          </a:prstGeom>
          <a:ln w="0">
            <a:noFill/>
          </a:ln>
        </p:spPr>
      </p:pic>
      <p:sp>
        <p:nvSpPr>
          <p:cNvPr id="1000" name="CustomShape 2"/>
          <p:cNvSpPr/>
          <p:nvPr/>
        </p:nvSpPr>
        <p:spPr>
          <a:xfrm>
            <a:off x="8534520" y="3371040"/>
            <a:ext cx="1494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1" name="CustomShape 3"/>
          <p:cNvSpPr/>
          <p:nvPr/>
        </p:nvSpPr>
        <p:spPr>
          <a:xfrm>
            <a:off x="6629400" y="3048120"/>
            <a:ext cx="1902240" cy="635400"/>
          </a:xfrm>
          <a:prstGeom prst="rect">
            <a:avLst/>
          </a:prstGeom>
          <a:solidFill>
            <a:schemeClr val="bg1">
              <a:lumMod val="95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Enable IPC between current CPU and another CPU</a:t>
            </a:r>
            <a:endParaRPr lang="en-IN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F2CB3A0E-B52B-4688-853F-743A1DE03D32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28</a:t>
            </a:fld>
            <a:endParaRPr lang="en-IN" sz="1100" b="0" strike="noStrike" spc="-1">
              <a:latin typeface="Arial"/>
            </a:endParaRPr>
          </a:p>
        </p:txBody>
      </p:sp>
      <p:pic>
        <p:nvPicPr>
          <p:cNvPr id="1003" name="Picture 1"/>
          <p:cNvPicPr/>
          <p:nvPr/>
        </p:nvPicPr>
        <p:blipFill>
          <a:blip r:embed="rId2"/>
          <a:stretch/>
        </p:blipFill>
        <p:spPr>
          <a:xfrm>
            <a:off x="1523880" y="1143000"/>
            <a:ext cx="10636560" cy="3740400"/>
          </a:xfrm>
          <a:prstGeom prst="rect">
            <a:avLst/>
          </a:prstGeom>
          <a:ln w="0">
            <a:noFill/>
          </a:ln>
        </p:spPr>
      </p:pic>
      <p:sp>
        <p:nvSpPr>
          <p:cNvPr id="1004" name="CustomShape 2"/>
          <p:cNvSpPr/>
          <p:nvPr/>
        </p:nvSpPr>
        <p:spPr>
          <a:xfrm>
            <a:off x="6496200" y="3048120"/>
            <a:ext cx="1635480" cy="635400"/>
          </a:xfrm>
          <a:prstGeom prst="rect">
            <a:avLst/>
          </a:prstGeom>
          <a:solidFill>
            <a:schemeClr val="bg1">
              <a:lumMod val="95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Enable IPC between current CPU and another CPU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1005" name="CustomShape 3"/>
          <p:cNvSpPr/>
          <p:nvPr/>
        </p:nvSpPr>
        <p:spPr>
          <a:xfrm>
            <a:off x="8134200" y="3371040"/>
            <a:ext cx="2448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CustomShape 1"/>
          <p:cNvSpPr/>
          <p:nvPr/>
        </p:nvSpPr>
        <p:spPr>
          <a:xfrm>
            <a:off x="548640" y="274320"/>
            <a:ext cx="12798720" cy="820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ctr">
            <a:noAutofit/>
          </a:bodyPr>
          <a:lstStyle/>
          <a:p>
            <a:pPr>
              <a:lnSpc>
                <a:spcPct val="85000"/>
              </a:lnSpc>
              <a:buNone/>
            </a:pPr>
            <a:r>
              <a:rPr lang="en-US" sz="3200" b="1" strike="noStrike" spc="-1">
                <a:solidFill>
                  <a:srgbClr val="DE0000"/>
                </a:solidFill>
                <a:latin typeface="Arial"/>
                <a:ea typeface="DejaVu Sans"/>
              </a:rPr>
              <a:t>Boot flow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1007" name="CustomShape 2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68329DA9-8A8A-4BF5-B74B-CDC821F38754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29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008" name="CustomShape 3"/>
          <p:cNvSpPr/>
          <p:nvPr/>
        </p:nvSpPr>
        <p:spPr>
          <a:xfrm>
            <a:off x="3551040" y="2699640"/>
            <a:ext cx="2054520" cy="14450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7A7A7A"/>
              </a:gs>
              <a:gs pos="100000">
                <a:srgbClr val="9E9E9E"/>
              </a:gs>
            </a:gsLst>
            <a:lin ang="16200000"/>
          </a:gradFill>
          <a:ln w="0">
            <a:noFill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ROM Bootloader (RBL)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09" name="CustomShape 4"/>
          <p:cNvSpPr/>
          <p:nvPr/>
        </p:nvSpPr>
        <p:spPr>
          <a:xfrm>
            <a:off x="1226880" y="2825640"/>
            <a:ext cx="17496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POWER-ON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10" name="CustomShape 5"/>
          <p:cNvSpPr/>
          <p:nvPr/>
        </p:nvSpPr>
        <p:spPr>
          <a:xfrm>
            <a:off x="2712600" y="3195000"/>
            <a:ext cx="682920" cy="454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04040"/>
          </a:solidFill>
          <a:ln>
            <a:solidFill>
              <a:srgbClr val="2F2F2F"/>
            </a:solidFill>
            <a:rou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/>
        </p:style>
      </p:sp>
      <p:sp>
        <p:nvSpPr>
          <p:cNvPr id="1011" name="CustomShape 6"/>
          <p:cNvSpPr/>
          <p:nvPr/>
        </p:nvSpPr>
        <p:spPr>
          <a:xfrm>
            <a:off x="5760720" y="3195000"/>
            <a:ext cx="682920" cy="454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04040"/>
          </a:solidFill>
          <a:ln>
            <a:solidFill>
              <a:srgbClr val="2F2F2F"/>
            </a:solidFill>
            <a:rou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/>
        </p:style>
      </p:sp>
      <p:sp>
        <p:nvSpPr>
          <p:cNvPr id="1012" name="CustomShape 7"/>
          <p:cNvSpPr/>
          <p:nvPr/>
        </p:nvSpPr>
        <p:spPr>
          <a:xfrm>
            <a:off x="6598800" y="2699640"/>
            <a:ext cx="2054520" cy="14450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7A7A7A"/>
              </a:gs>
              <a:gs pos="100000">
                <a:srgbClr val="9E9E9E"/>
              </a:gs>
            </a:gsLst>
            <a:lin ang="16200000"/>
          </a:gradFill>
          <a:ln w="0">
            <a:noFill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Secondary Bootloader (SBL)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13" name="CustomShape 8"/>
          <p:cNvSpPr/>
          <p:nvPr/>
        </p:nvSpPr>
        <p:spPr>
          <a:xfrm>
            <a:off x="8808840" y="3195000"/>
            <a:ext cx="682920" cy="454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04040"/>
          </a:solidFill>
          <a:ln>
            <a:solidFill>
              <a:srgbClr val="2F2F2F"/>
            </a:solidFill>
            <a:rou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/>
        </p:style>
      </p:sp>
      <p:sp>
        <p:nvSpPr>
          <p:cNvPr id="1014" name="CustomShape 9"/>
          <p:cNvSpPr/>
          <p:nvPr/>
        </p:nvSpPr>
        <p:spPr>
          <a:xfrm>
            <a:off x="9646920" y="2699640"/>
            <a:ext cx="2054520" cy="14450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7A7A7A"/>
              </a:gs>
              <a:gs pos="100000">
                <a:srgbClr val="9E9E9E"/>
              </a:gs>
            </a:gsLst>
            <a:lin ang="16200000"/>
          </a:gradFill>
          <a:ln w="0">
            <a:noFill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Application Binary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1015" name="Picture 25"/>
          <p:cNvPicPr/>
          <p:nvPr/>
        </p:nvPicPr>
        <p:blipFill>
          <a:blip r:embed="rId2"/>
          <a:stretch/>
        </p:blipFill>
        <p:spPr>
          <a:xfrm>
            <a:off x="1450080" y="3001680"/>
            <a:ext cx="840600" cy="840600"/>
          </a:xfrm>
          <a:prstGeom prst="rect">
            <a:avLst/>
          </a:prstGeom>
          <a:ln w="0">
            <a:noFill/>
          </a:ln>
        </p:spPr>
      </p:pic>
      <p:sp>
        <p:nvSpPr>
          <p:cNvPr id="1016" name="CustomShape 10"/>
          <p:cNvSpPr/>
          <p:nvPr/>
        </p:nvSpPr>
        <p:spPr>
          <a:xfrm rot="5400000">
            <a:off x="5839560" y="1169640"/>
            <a:ext cx="530640" cy="2054520"/>
          </a:xfrm>
          <a:prstGeom prst="leftBrace">
            <a:avLst>
              <a:gd name="adj1" fmla="val 8333"/>
              <a:gd name="adj2" fmla="val 50000"/>
            </a:avLst>
          </a:prstGeom>
          <a:noFill/>
          <a:ln>
            <a:solidFill>
              <a:srgbClr val="000000"/>
            </a:solidFill>
            <a:round/>
          </a:ln>
          <a:effectLst>
            <a:outerShdw blurRad="3996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17" name="CustomShape 11"/>
          <p:cNvSpPr/>
          <p:nvPr/>
        </p:nvSpPr>
        <p:spPr>
          <a:xfrm rot="5400000">
            <a:off x="8887680" y="1117440"/>
            <a:ext cx="530640" cy="2054520"/>
          </a:xfrm>
          <a:prstGeom prst="leftBrace">
            <a:avLst>
              <a:gd name="adj1" fmla="val 8333"/>
              <a:gd name="adj2" fmla="val 50000"/>
            </a:avLst>
          </a:prstGeom>
          <a:noFill/>
          <a:ln>
            <a:solidFill>
              <a:srgbClr val="000000"/>
            </a:solidFill>
            <a:round/>
          </a:ln>
          <a:effectLst>
            <a:outerShdw blurRad="3996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18" name="CustomShape 12"/>
          <p:cNvSpPr/>
          <p:nvPr/>
        </p:nvSpPr>
        <p:spPr>
          <a:xfrm>
            <a:off x="5412240" y="1510200"/>
            <a:ext cx="14752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ROM BOOT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19" name="CustomShape 13"/>
          <p:cNvSpPr/>
          <p:nvPr/>
        </p:nvSpPr>
        <p:spPr>
          <a:xfrm>
            <a:off x="8462160" y="1529280"/>
            <a:ext cx="13762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SBL BOOT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Box 1"/>
          <p:cNvSpPr/>
          <p:nvPr/>
        </p:nvSpPr>
        <p:spPr>
          <a:xfrm>
            <a:off x="1460520" y="1686240"/>
            <a:ext cx="1238544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AM64X/AM243X block diagram: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CustomShape 1"/>
          <p:cNvSpPr/>
          <p:nvPr/>
        </p:nvSpPr>
        <p:spPr>
          <a:xfrm>
            <a:off x="548640" y="274320"/>
            <a:ext cx="12798720" cy="820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ctr">
            <a:noAutofit/>
          </a:bodyPr>
          <a:lstStyle/>
          <a:p>
            <a:pPr>
              <a:lnSpc>
                <a:spcPct val="85000"/>
              </a:lnSpc>
              <a:buNone/>
            </a:pPr>
            <a:r>
              <a:rPr lang="en-US" sz="3200" b="1" strike="noStrike" spc="-1">
                <a:solidFill>
                  <a:srgbClr val="DE0000"/>
                </a:solidFill>
                <a:latin typeface="Arial"/>
                <a:ea typeface="DejaVu Sans"/>
              </a:rPr>
              <a:t>SBL Boot flow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1021" name="CustomShape 2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646FDE73-BD01-405B-96E1-F8F7CE6F6D1B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30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022" name="CustomShape 3"/>
          <p:cNvSpPr/>
          <p:nvPr/>
        </p:nvSpPr>
        <p:spPr>
          <a:xfrm>
            <a:off x="548640" y="3124080"/>
            <a:ext cx="1734480" cy="972360"/>
          </a:xfrm>
          <a:prstGeom prst="roundRect">
            <a:avLst>
              <a:gd name="adj" fmla="val 16667"/>
            </a:avLst>
          </a:prstGeom>
          <a:gradFill rotWithShape="0">
            <a:gsLst>
              <a:gs pos="20000">
                <a:srgbClr val="7B7B7B"/>
              </a:gs>
              <a:gs pos="100000">
                <a:srgbClr val="5E5E5E"/>
              </a:gs>
            </a:gsLst>
            <a:lin ang="5400000"/>
          </a:gradFill>
          <a:ln w="0">
            <a:noFill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MULTICORE APPIMAGE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23" name="CustomShape 4"/>
          <p:cNvSpPr/>
          <p:nvPr/>
        </p:nvSpPr>
        <p:spPr>
          <a:xfrm>
            <a:off x="2362320" y="3657600"/>
            <a:ext cx="10638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  <a:effectLst>
            <a:outerShdw blurRad="3996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24" name="CustomShape 5"/>
          <p:cNvSpPr/>
          <p:nvPr/>
        </p:nvSpPr>
        <p:spPr>
          <a:xfrm>
            <a:off x="2416680" y="2935440"/>
            <a:ext cx="10638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SBL Parse</a:t>
            </a:r>
            <a:endParaRPr lang="en-IN" sz="1800" b="0" strike="noStrike" spc="-1">
              <a:latin typeface="Arial"/>
            </a:endParaRPr>
          </a:p>
        </p:txBody>
      </p:sp>
      <p:graphicFrame>
        <p:nvGraphicFramePr>
          <p:cNvPr id="1025" name="Table 6"/>
          <p:cNvGraphicFramePr/>
          <p:nvPr/>
        </p:nvGraphicFramePr>
        <p:xfrm>
          <a:off x="3522600" y="2728440"/>
          <a:ext cx="2133000" cy="1829880"/>
        </p:xfrm>
        <a:graphic>
          <a:graphicData uri="http://schemas.openxmlformats.org/drawingml/2006/table">
            <a:tbl>
              <a:tblPr/>
              <a:tblGrid>
                <a:gridCol w="2133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75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RPRC 1</a:t>
                      </a:r>
                      <a:endParaRPr lang="en-IN" sz="2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404040"/>
                      </a:solidFill>
                    </a:lnL>
                    <a:lnR w="12240">
                      <a:solidFill>
                        <a:srgbClr val="404040"/>
                      </a:solidFill>
                    </a:lnR>
                    <a:lnT w="12240">
                      <a:solidFill>
                        <a:srgbClr val="404040"/>
                      </a:solidFill>
                    </a:lnT>
                    <a:lnB w="12240">
                      <a:solidFill>
                        <a:srgbClr val="404040"/>
                      </a:solidFill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5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…….</a:t>
                      </a:r>
                      <a:endParaRPr lang="en-IN" sz="2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404040"/>
                      </a:solidFill>
                    </a:lnL>
                    <a:lnR w="12240">
                      <a:solidFill>
                        <a:srgbClr val="404040"/>
                      </a:solidFill>
                    </a:lnR>
                    <a:lnT w="12240">
                      <a:solidFill>
                        <a:srgbClr val="404040"/>
                      </a:solidFill>
                    </a:lnT>
                    <a:lnB w="12240">
                      <a:solidFill>
                        <a:srgbClr val="404040"/>
                      </a:solidFill>
                    </a:lnB>
                    <a:solidFill>
                      <a:srgbClr val="CE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5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…….</a:t>
                      </a:r>
                      <a:endParaRPr lang="en-IN" sz="2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404040"/>
                      </a:solidFill>
                    </a:lnL>
                    <a:lnR w="12240">
                      <a:solidFill>
                        <a:srgbClr val="404040"/>
                      </a:solidFill>
                    </a:lnR>
                    <a:lnT w="12240">
                      <a:solidFill>
                        <a:srgbClr val="404040"/>
                      </a:solidFill>
                    </a:lnT>
                    <a:lnB w="12240">
                      <a:solidFill>
                        <a:srgbClr val="404040"/>
                      </a:solidFill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5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RPRC N</a:t>
                      </a:r>
                      <a:endParaRPr lang="en-IN" sz="2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404040"/>
                      </a:solidFill>
                    </a:lnL>
                    <a:lnR w="12240">
                      <a:solidFill>
                        <a:srgbClr val="404040"/>
                      </a:solidFill>
                    </a:lnR>
                    <a:lnT w="12240">
                      <a:solidFill>
                        <a:srgbClr val="404040"/>
                      </a:solidFill>
                    </a:lnT>
                    <a:lnB w="12240">
                      <a:solidFill>
                        <a:srgbClr val="404040"/>
                      </a:solidFill>
                    </a:lnB>
                    <a:solidFill>
                      <a:srgbClr val="CE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26" name="CustomShape 7"/>
          <p:cNvSpPr/>
          <p:nvPr/>
        </p:nvSpPr>
        <p:spPr>
          <a:xfrm>
            <a:off x="3048120" y="4642560"/>
            <a:ext cx="34110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RPRCs for N CPUs were found in the multicore appimage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27" name="CustomShape 8"/>
          <p:cNvSpPr/>
          <p:nvPr/>
        </p:nvSpPr>
        <p:spPr>
          <a:xfrm>
            <a:off x="5791320" y="3620880"/>
            <a:ext cx="14450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  <a:effectLst>
            <a:outerShdw blurRad="3996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28" name="CustomShape 9"/>
          <p:cNvSpPr/>
          <p:nvPr/>
        </p:nvSpPr>
        <p:spPr>
          <a:xfrm>
            <a:off x="5656320" y="3238200"/>
            <a:ext cx="18432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For each RPRC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29" name="CustomShape 10"/>
          <p:cNvSpPr/>
          <p:nvPr/>
        </p:nvSpPr>
        <p:spPr>
          <a:xfrm>
            <a:off x="7469640" y="3210480"/>
            <a:ext cx="1198800" cy="820080"/>
          </a:xfrm>
          <a:prstGeom prst="roundRect">
            <a:avLst>
              <a:gd name="adj" fmla="val 16667"/>
            </a:avLst>
          </a:prstGeom>
          <a:gradFill rotWithShape="0">
            <a:gsLst>
              <a:gs pos="20000">
                <a:srgbClr val="7B7B7B"/>
              </a:gs>
              <a:gs pos="100000">
                <a:srgbClr val="5E5E5E"/>
              </a:gs>
            </a:gsLst>
            <a:lin ang="5400000"/>
          </a:gradFill>
          <a:ln w="0">
            <a:noFill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Initialize Core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30" name="CustomShape 11"/>
          <p:cNvSpPr/>
          <p:nvPr/>
        </p:nvSpPr>
        <p:spPr>
          <a:xfrm>
            <a:off x="8934840" y="3203640"/>
            <a:ext cx="1198800" cy="820080"/>
          </a:xfrm>
          <a:prstGeom prst="roundRect">
            <a:avLst>
              <a:gd name="adj" fmla="val 16667"/>
            </a:avLst>
          </a:prstGeom>
          <a:gradFill rotWithShape="0">
            <a:gsLst>
              <a:gs pos="20000">
                <a:srgbClr val="7B7B7B"/>
              </a:gs>
              <a:gs pos="100000">
                <a:srgbClr val="5E5E5E"/>
              </a:gs>
            </a:gsLst>
            <a:lin ang="5400000"/>
          </a:gradFill>
          <a:ln w="0">
            <a:noFill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Load RPRC Image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31" name="CustomShape 12"/>
          <p:cNvSpPr/>
          <p:nvPr/>
        </p:nvSpPr>
        <p:spPr>
          <a:xfrm>
            <a:off x="8671680" y="3620880"/>
            <a:ext cx="244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  <a:effectLst>
            <a:outerShdw blurRad="3996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32" name="CustomShape 13"/>
          <p:cNvSpPr/>
          <p:nvPr/>
        </p:nvSpPr>
        <p:spPr>
          <a:xfrm>
            <a:off x="10136880" y="3620880"/>
            <a:ext cx="244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  <a:effectLst>
            <a:outerShdw blurRad="3996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33" name="CustomShape 14"/>
          <p:cNvSpPr/>
          <p:nvPr/>
        </p:nvSpPr>
        <p:spPr>
          <a:xfrm>
            <a:off x="10383840" y="3203640"/>
            <a:ext cx="1198800" cy="820080"/>
          </a:xfrm>
          <a:prstGeom prst="roundRect">
            <a:avLst>
              <a:gd name="adj" fmla="val 16667"/>
            </a:avLst>
          </a:prstGeom>
          <a:gradFill rotWithShape="0">
            <a:gsLst>
              <a:gs pos="20000">
                <a:srgbClr val="7B7B7B"/>
              </a:gs>
              <a:gs pos="100000">
                <a:srgbClr val="5E5E5E"/>
              </a:gs>
            </a:gsLst>
            <a:lin ang="5400000"/>
          </a:gradFill>
          <a:ln w="0">
            <a:noFill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DejaVu Sans"/>
              </a:rPr>
              <a:t>Set Entry Point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034" name="CustomShape 15"/>
          <p:cNvSpPr/>
          <p:nvPr/>
        </p:nvSpPr>
        <p:spPr>
          <a:xfrm>
            <a:off x="11585520" y="3607560"/>
            <a:ext cx="244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  <a:effectLst>
            <a:outerShdw blurRad="3996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35" name="CustomShape 16"/>
          <p:cNvSpPr/>
          <p:nvPr/>
        </p:nvSpPr>
        <p:spPr>
          <a:xfrm>
            <a:off x="11822040" y="3196080"/>
            <a:ext cx="1198800" cy="820080"/>
          </a:xfrm>
          <a:prstGeom prst="roundRect">
            <a:avLst>
              <a:gd name="adj" fmla="val 16667"/>
            </a:avLst>
          </a:prstGeom>
          <a:gradFill rotWithShape="0">
            <a:gsLst>
              <a:gs pos="20000">
                <a:srgbClr val="7B7B7B"/>
              </a:gs>
              <a:gs pos="100000">
                <a:srgbClr val="5E5E5E"/>
              </a:gs>
            </a:gsLst>
            <a:lin ang="5400000"/>
          </a:gradFill>
          <a:ln w="0">
            <a:noFill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DejaVu Sans"/>
              </a:rPr>
              <a:t>Release Core from Reset</a:t>
            </a:r>
            <a:endParaRPr lang="en-IN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250"/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" dur="25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5" dur="25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" dur="25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3" dur="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7" dur="25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1" dur="25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5" dur="25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9" dur="25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3" dur="25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7" dur="25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1" dur="25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5" dur="25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250"/>
                            </p:stCondLst>
                            <p:childTnLst>
                              <p:par>
                                <p:cTn id="57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9" dur="25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CustomShape 1"/>
          <p:cNvSpPr/>
          <p:nvPr/>
        </p:nvSpPr>
        <p:spPr>
          <a:xfrm>
            <a:off x="2207880" y="4870800"/>
            <a:ext cx="5882400" cy="15246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Device Driver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037" name="CustomShape 2"/>
          <p:cNvSpPr/>
          <p:nvPr/>
        </p:nvSpPr>
        <p:spPr>
          <a:xfrm>
            <a:off x="1402920" y="6642720"/>
            <a:ext cx="6671520" cy="58788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SOC Specific USB Controller Hardware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038" name="CustomShape 3"/>
          <p:cNvSpPr/>
          <p:nvPr/>
        </p:nvSpPr>
        <p:spPr>
          <a:xfrm>
            <a:off x="2207880" y="2467440"/>
            <a:ext cx="5866200" cy="154656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Tiny USB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039" name="CustomShape 4"/>
          <p:cNvSpPr/>
          <p:nvPr/>
        </p:nvSpPr>
        <p:spPr>
          <a:xfrm>
            <a:off x="4314960" y="5041080"/>
            <a:ext cx="3530880" cy="590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USB Device Core Driver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040" name="CustomShape 5"/>
          <p:cNvSpPr/>
          <p:nvPr/>
        </p:nvSpPr>
        <p:spPr>
          <a:xfrm>
            <a:off x="4327200" y="5697000"/>
            <a:ext cx="3530880" cy="61236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SoC Porting Layer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041" name="CustomShape 6"/>
          <p:cNvSpPr/>
          <p:nvPr/>
        </p:nvSpPr>
        <p:spPr>
          <a:xfrm>
            <a:off x="2207880" y="1447920"/>
            <a:ext cx="5866200" cy="8748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Application Layer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042" name="CustomShape 7"/>
          <p:cNvSpPr/>
          <p:nvPr/>
        </p:nvSpPr>
        <p:spPr>
          <a:xfrm>
            <a:off x="2224080" y="4212720"/>
            <a:ext cx="5866200" cy="58788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TinyUSB Porting Layer (DCD)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043" name="CustomShape 8"/>
          <p:cNvSpPr/>
          <p:nvPr/>
        </p:nvSpPr>
        <p:spPr>
          <a:xfrm rot="5400000">
            <a:off x="-739440" y="3595680"/>
            <a:ext cx="4947480" cy="6516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FreeRTOS </a:t>
            </a:r>
            <a:r>
              <a:rPr lang="en-US" sz="1920" b="0" strike="noStrike" spc="-1">
                <a:solidFill>
                  <a:srgbClr val="000000"/>
                </a:solidFill>
                <a:latin typeface="Arial"/>
                <a:ea typeface="DejaVu Sans"/>
              </a:rPr>
              <a:t>/ NORTOS Services</a:t>
            </a:r>
            <a:endParaRPr lang="en-IN" sz="1920" b="0" strike="noStrike" spc="-1">
              <a:latin typeface="Arial"/>
            </a:endParaRPr>
          </a:p>
        </p:txBody>
      </p:sp>
      <p:sp>
        <p:nvSpPr>
          <p:cNvPr id="1044" name="CustomShape 9"/>
          <p:cNvSpPr/>
          <p:nvPr/>
        </p:nvSpPr>
        <p:spPr>
          <a:xfrm>
            <a:off x="4876920" y="2622240"/>
            <a:ext cx="2892600" cy="42012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CDC-ACM Class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045" name="CustomShape 10"/>
          <p:cNvSpPr/>
          <p:nvPr/>
        </p:nvSpPr>
        <p:spPr>
          <a:xfrm>
            <a:off x="4876920" y="1645920"/>
            <a:ext cx="2892600" cy="54252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cdc_echo example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046" name="CustomShape 11"/>
          <p:cNvSpPr/>
          <p:nvPr/>
        </p:nvSpPr>
        <p:spPr>
          <a:xfrm>
            <a:off x="4876920" y="3191400"/>
            <a:ext cx="2892600" cy="70488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USB Device Core</a:t>
            </a:r>
            <a:endParaRPr lang="en-IN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CustomShape 1"/>
          <p:cNvSpPr/>
          <p:nvPr/>
        </p:nvSpPr>
        <p:spPr>
          <a:xfrm>
            <a:off x="4973760" y="261720"/>
            <a:ext cx="6986880" cy="71589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8" name="Line 2"/>
          <p:cNvSpPr/>
          <p:nvPr/>
        </p:nvSpPr>
        <p:spPr>
          <a:xfrm flipV="1">
            <a:off x="2133360" y="1243080"/>
            <a:ext cx="9982440" cy="11160"/>
          </a:xfrm>
          <a:prstGeom prst="line">
            <a:avLst/>
          </a:prstGeom>
          <a:ln>
            <a:solidFill>
              <a:srgbClr val="A6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9" name="Line 3"/>
          <p:cNvSpPr/>
          <p:nvPr/>
        </p:nvSpPr>
        <p:spPr>
          <a:xfrm>
            <a:off x="2133360" y="6608520"/>
            <a:ext cx="9982440" cy="10800"/>
          </a:xfrm>
          <a:prstGeom prst="line">
            <a:avLst/>
          </a:prstGeom>
          <a:ln>
            <a:solidFill>
              <a:srgbClr val="C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0" name="CustomShape 4"/>
          <p:cNvSpPr/>
          <p:nvPr/>
        </p:nvSpPr>
        <p:spPr>
          <a:xfrm>
            <a:off x="5355000" y="591120"/>
            <a:ext cx="6228720" cy="331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Application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051" name="CustomShape 5"/>
          <p:cNvSpPr/>
          <p:nvPr/>
        </p:nvSpPr>
        <p:spPr>
          <a:xfrm>
            <a:off x="2374920" y="662040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1 - Physical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52" name="CustomShape 6"/>
          <p:cNvSpPr/>
          <p:nvPr/>
        </p:nvSpPr>
        <p:spPr>
          <a:xfrm>
            <a:off x="2374920" y="623916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2 - Data Link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53" name="CustomShape 7"/>
          <p:cNvSpPr/>
          <p:nvPr/>
        </p:nvSpPr>
        <p:spPr>
          <a:xfrm>
            <a:off x="2374920" y="87372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7 -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54" name="CustomShape 8"/>
          <p:cNvSpPr/>
          <p:nvPr/>
        </p:nvSpPr>
        <p:spPr>
          <a:xfrm>
            <a:off x="6213960" y="5267160"/>
            <a:ext cx="450288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PRU Firmware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055" name="CustomShape 9"/>
          <p:cNvSpPr/>
          <p:nvPr/>
        </p:nvSpPr>
        <p:spPr>
          <a:xfrm>
            <a:off x="5351040" y="6030360"/>
            <a:ext cx="622872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PRUICSS with 2x MII/RGMII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056" name="CustomShape 10"/>
          <p:cNvSpPr/>
          <p:nvPr/>
        </p:nvSpPr>
        <p:spPr>
          <a:xfrm>
            <a:off x="7077960" y="4205880"/>
            <a:ext cx="277416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PRUICSS Driver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057" name="CustomShape 11"/>
          <p:cNvSpPr/>
          <p:nvPr/>
        </p:nvSpPr>
        <p:spPr>
          <a:xfrm>
            <a:off x="5376600" y="3442680"/>
            <a:ext cx="301932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EtherNet/IP Adapter FWHAL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058" name="CustomShape 12"/>
          <p:cNvSpPr/>
          <p:nvPr/>
        </p:nvSpPr>
        <p:spPr>
          <a:xfrm>
            <a:off x="5420880" y="1833840"/>
            <a:ext cx="5763960" cy="331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EtherNet/IP Adapter Stack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059" name="CustomShape 13"/>
          <p:cNvSpPr/>
          <p:nvPr/>
        </p:nvSpPr>
        <p:spPr>
          <a:xfrm>
            <a:off x="6543720" y="6400800"/>
            <a:ext cx="173880" cy="418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0" name="CustomShape 14"/>
          <p:cNvSpPr/>
          <p:nvPr/>
        </p:nvSpPr>
        <p:spPr>
          <a:xfrm>
            <a:off x="12309480" y="591120"/>
            <a:ext cx="371880" cy="431784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1" name="CustomShape 15"/>
          <p:cNvSpPr/>
          <p:nvPr/>
        </p:nvSpPr>
        <p:spPr>
          <a:xfrm>
            <a:off x="12316680" y="5033160"/>
            <a:ext cx="364320" cy="158364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2" name="CustomShape 16"/>
          <p:cNvSpPr/>
          <p:nvPr/>
        </p:nvSpPr>
        <p:spPr>
          <a:xfrm>
            <a:off x="12364200" y="2915640"/>
            <a:ext cx="188532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ARM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Processor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63" name="CustomShape 17"/>
          <p:cNvSpPr/>
          <p:nvPr/>
        </p:nvSpPr>
        <p:spPr>
          <a:xfrm>
            <a:off x="12364200" y="5740200"/>
            <a:ext cx="18853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PRUICSS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64" name="CustomShape 18"/>
          <p:cNvSpPr/>
          <p:nvPr/>
        </p:nvSpPr>
        <p:spPr>
          <a:xfrm>
            <a:off x="5351040" y="6843600"/>
            <a:ext cx="255924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Ethernet PHY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065" name="CustomShape 19"/>
          <p:cNvSpPr/>
          <p:nvPr/>
        </p:nvSpPr>
        <p:spPr>
          <a:xfrm>
            <a:off x="9020160" y="6830280"/>
            <a:ext cx="255924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Ethernet PHY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066" name="CustomShape 20"/>
          <p:cNvSpPr/>
          <p:nvPr/>
        </p:nvSpPr>
        <p:spPr>
          <a:xfrm>
            <a:off x="10212840" y="6395760"/>
            <a:ext cx="173880" cy="418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7" name="CustomShape 21"/>
          <p:cNvSpPr/>
          <p:nvPr/>
        </p:nvSpPr>
        <p:spPr>
          <a:xfrm>
            <a:off x="8569440" y="3442680"/>
            <a:ext cx="304200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ICSS-EMAC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068" name="CustomShape 22"/>
          <p:cNvSpPr/>
          <p:nvPr/>
        </p:nvSpPr>
        <p:spPr>
          <a:xfrm flipH="1">
            <a:off x="8395920" y="5634000"/>
            <a:ext cx="173880" cy="3384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9" name="CustomShape 23"/>
          <p:cNvSpPr/>
          <p:nvPr/>
        </p:nvSpPr>
        <p:spPr>
          <a:xfrm>
            <a:off x="8404560" y="4573440"/>
            <a:ext cx="162000" cy="6904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0" name="CustomShape 24"/>
          <p:cNvSpPr/>
          <p:nvPr/>
        </p:nvSpPr>
        <p:spPr>
          <a:xfrm>
            <a:off x="11340000" y="3823920"/>
            <a:ext cx="173880" cy="216864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1" name="CustomShape 25"/>
          <p:cNvSpPr/>
          <p:nvPr/>
        </p:nvSpPr>
        <p:spPr>
          <a:xfrm>
            <a:off x="8863560" y="2685960"/>
            <a:ext cx="2747880" cy="331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lwIP Stack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072" name="CustomShape 26"/>
          <p:cNvSpPr/>
          <p:nvPr/>
        </p:nvSpPr>
        <p:spPr>
          <a:xfrm flipH="1">
            <a:off x="10222920" y="3044160"/>
            <a:ext cx="173880" cy="382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3" name="CustomShape 27"/>
          <p:cNvSpPr/>
          <p:nvPr/>
        </p:nvSpPr>
        <p:spPr>
          <a:xfrm flipH="1">
            <a:off x="10209960" y="2203560"/>
            <a:ext cx="186840" cy="4554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4" name="CustomShape 28"/>
          <p:cNvSpPr/>
          <p:nvPr/>
        </p:nvSpPr>
        <p:spPr>
          <a:xfrm flipH="1">
            <a:off x="6540840" y="2193480"/>
            <a:ext cx="173880" cy="12286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5" name="CustomShape 29"/>
          <p:cNvSpPr/>
          <p:nvPr/>
        </p:nvSpPr>
        <p:spPr>
          <a:xfrm flipH="1">
            <a:off x="11337120" y="978480"/>
            <a:ext cx="173880" cy="168336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6" name="CustomShape 30"/>
          <p:cNvSpPr/>
          <p:nvPr/>
        </p:nvSpPr>
        <p:spPr>
          <a:xfrm flipH="1">
            <a:off x="8397360" y="965880"/>
            <a:ext cx="166320" cy="8488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7" name="Line 31"/>
          <p:cNvSpPr/>
          <p:nvPr/>
        </p:nvSpPr>
        <p:spPr>
          <a:xfrm flipV="1">
            <a:off x="5186160" y="4940280"/>
            <a:ext cx="6536520" cy="3240"/>
          </a:xfrm>
          <a:prstGeom prst="line">
            <a:avLst/>
          </a:prstGeom>
          <a:ln w="25560" cap="rnd">
            <a:solidFill>
              <a:srgbClr val="C00000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78" name="CustomShape 32"/>
          <p:cNvSpPr/>
          <p:nvPr/>
        </p:nvSpPr>
        <p:spPr>
          <a:xfrm>
            <a:off x="2374920" y="3561840"/>
            <a:ext cx="2283120" cy="36216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TI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79" name="CustomShape 33"/>
          <p:cNvSpPr/>
          <p:nvPr/>
        </p:nvSpPr>
        <p:spPr>
          <a:xfrm>
            <a:off x="2374920" y="2811600"/>
            <a:ext cx="2283120" cy="3621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Customer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80" name="CustomShape 34"/>
          <p:cNvSpPr/>
          <p:nvPr/>
        </p:nvSpPr>
        <p:spPr>
          <a:xfrm>
            <a:off x="2374920" y="3192480"/>
            <a:ext cx="2283120" cy="3621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TI / Third Party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081" name="CustomShape 35"/>
          <p:cNvSpPr/>
          <p:nvPr/>
        </p:nvSpPr>
        <p:spPr>
          <a:xfrm flipH="1">
            <a:off x="9017280" y="3793320"/>
            <a:ext cx="173880" cy="382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2" name="CustomShape 36"/>
          <p:cNvSpPr/>
          <p:nvPr/>
        </p:nvSpPr>
        <p:spPr>
          <a:xfrm flipH="1">
            <a:off x="7733520" y="3809520"/>
            <a:ext cx="173880" cy="382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3" name="CustomShape 37"/>
          <p:cNvSpPr/>
          <p:nvPr/>
        </p:nvSpPr>
        <p:spPr>
          <a:xfrm>
            <a:off x="5416200" y="3841560"/>
            <a:ext cx="173880" cy="216864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4" name="CustomShape 38"/>
          <p:cNvSpPr/>
          <p:nvPr/>
        </p:nvSpPr>
        <p:spPr>
          <a:xfrm>
            <a:off x="6541200" y="3823920"/>
            <a:ext cx="188280" cy="14086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5" name="CustomShape 39"/>
          <p:cNvSpPr/>
          <p:nvPr/>
        </p:nvSpPr>
        <p:spPr>
          <a:xfrm>
            <a:off x="10212120" y="3825720"/>
            <a:ext cx="188280" cy="14086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CustomShape 1"/>
          <p:cNvSpPr/>
          <p:nvPr/>
        </p:nvSpPr>
        <p:spPr>
          <a:xfrm>
            <a:off x="6383880" y="90392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E3607FE9-DD13-4AF1-BE6B-43460A3E6710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33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087" name="CustomShape 2"/>
          <p:cNvSpPr/>
          <p:nvPr/>
        </p:nvSpPr>
        <p:spPr>
          <a:xfrm>
            <a:off x="2362320" y="1447920"/>
            <a:ext cx="9230760" cy="238032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C00000"/>
                </a:solidFill>
                <a:latin typeface="Arial"/>
                <a:ea typeface="DejaVu Sans"/>
              </a:rPr>
              <a:t>ARM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1088" name="CustomShape 3"/>
          <p:cNvSpPr/>
          <p:nvPr/>
        </p:nvSpPr>
        <p:spPr>
          <a:xfrm>
            <a:off x="2362320" y="4288320"/>
            <a:ext cx="9230760" cy="121644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C00000"/>
                </a:solidFill>
                <a:latin typeface="Arial"/>
                <a:ea typeface="DejaVu Sans"/>
              </a:rPr>
              <a:t>L3 RAM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1089" name="CustomShape 4"/>
          <p:cNvSpPr/>
          <p:nvPr/>
        </p:nvSpPr>
        <p:spPr>
          <a:xfrm>
            <a:off x="4202280" y="2764080"/>
            <a:ext cx="3961800" cy="3927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If PTP/DLR ? 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1090" name="CustomShape 5"/>
          <p:cNvSpPr/>
          <p:nvPr/>
        </p:nvSpPr>
        <p:spPr>
          <a:xfrm>
            <a:off x="4202280" y="1697400"/>
            <a:ext cx="3961800" cy="3927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PTP Driver+Stack/DLR Driver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1091" name="CustomShape 6"/>
          <p:cNvSpPr/>
          <p:nvPr/>
        </p:nvSpPr>
        <p:spPr>
          <a:xfrm>
            <a:off x="8715240" y="1717200"/>
            <a:ext cx="2649240" cy="3927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TCP/IP Stack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1092" name="CustomShape 7"/>
          <p:cNvSpPr/>
          <p:nvPr/>
        </p:nvSpPr>
        <p:spPr>
          <a:xfrm>
            <a:off x="4207320" y="4547160"/>
            <a:ext cx="1216440" cy="69768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Priority Queue 0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1093" name="CustomShape 8"/>
          <p:cNvSpPr/>
          <p:nvPr/>
        </p:nvSpPr>
        <p:spPr>
          <a:xfrm>
            <a:off x="6070320" y="4547160"/>
            <a:ext cx="1216440" cy="69768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Priority Queue 1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1094" name="CustomShape 9"/>
          <p:cNvSpPr/>
          <p:nvPr/>
        </p:nvSpPr>
        <p:spPr>
          <a:xfrm>
            <a:off x="7933320" y="4547160"/>
            <a:ext cx="1216440" cy="69768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Priority Queue 2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1095" name="CustomShape 10"/>
          <p:cNvSpPr/>
          <p:nvPr/>
        </p:nvSpPr>
        <p:spPr>
          <a:xfrm>
            <a:off x="9919440" y="4547160"/>
            <a:ext cx="1216440" cy="69768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Priority Queue 3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1096" name="CustomShape 11"/>
          <p:cNvSpPr/>
          <p:nvPr/>
        </p:nvSpPr>
        <p:spPr>
          <a:xfrm>
            <a:off x="4723560" y="3186360"/>
            <a:ext cx="149400" cy="135288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7" name="CustomShape 12"/>
          <p:cNvSpPr/>
          <p:nvPr/>
        </p:nvSpPr>
        <p:spPr>
          <a:xfrm>
            <a:off x="6552360" y="3186360"/>
            <a:ext cx="149400" cy="135288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8" name="CustomShape 13"/>
          <p:cNvSpPr/>
          <p:nvPr/>
        </p:nvSpPr>
        <p:spPr>
          <a:xfrm>
            <a:off x="8006040" y="3208680"/>
            <a:ext cx="149400" cy="131364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9" name="CustomShape 14"/>
          <p:cNvSpPr/>
          <p:nvPr/>
        </p:nvSpPr>
        <p:spPr>
          <a:xfrm>
            <a:off x="6156000" y="2117160"/>
            <a:ext cx="173880" cy="6498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0" name="CustomShape 15"/>
          <p:cNvSpPr/>
          <p:nvPr/>
        </p:nvSpPr>
        <p:spPr>
          <a:xfrm>
            <a:off x="6705000" y="2252880"/>
            <a:ext cx="1135080" cy="39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C00000"/>
                </a:solidFill>
                <a:latin typeface="Arial"/>
                <a:ea typeface="DejaVu Sans"/>
              </a:rPr>
              <a:t>Yes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1101" name="CustomShape 16"/>
          <p:cNvSpPr/>
          <p:nvPr/>
        </p:nvSpPr>
        <p:spPr>
          <a:xfrm>
            <a:off x="8850240" y="2252880"/>
            <a:ext cx="1135080" cy="39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0" strike="noStrike" spc="-1">
                <a:solidFill>
                  <a:srgbClr val="C00000"/>
                </a:solidFill>
                <a:latin typeface="Arial"/>
                <a:ea typeface="DejaVu Sans"/>
              </a:rPr>
              <a:t>No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1102" name="CustomShape 17"/>
          <p:cNvSpPr/>
          <p:nvPr/>
        </p:nvSpPr>
        <p:spPr>
          <a:xfrm>
            <a:off x="8199000" y="2117160"/>
            <a:ext cx="1299600" cy="896040"/>
          </a:xfrm>
          <a:prstGeom prst="bentUpArrow">
            <a:avLst>
              <a:gd name="adj1" fmla="val 8596"/>
              <a:gd name="adj2" fmla="val 9143"/>
              <a:gd name="adj3" fmla="val 10783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3" name="CustomShape 18"/>
          <p:cNvSpPr/>
          <p:nvPr/>
        </p:nvSpPr>
        <p:spPr>
          <a:xfrm>
            <a:off x="10446480" y="2142720"/>
            <a:ext cx="160200" cy="238032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CustomShape 1"/>
          <p:cNvSpPr/>
          <p:nvPr/>
        </p:nvSpPr>
        <p:spPr>
          <a:xfrm>
            <a:off x="4973760" y="261720"/>
            <a:ext cx="6986880" cy="71589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5" name="Line 2"/>
          <p:cNvSpPr/>
          <p:nvPr/>
        </p:nvSpPr>
        <p:spPr>
          <a:xfrm flipV="1">
            <a:off x="2133360" y="1243080"/>
            <a:ext cx="9982440" cy="11160"/>
          </a:xfrm>
          <a:prstGeom prst="line">
            <a:avLst/>
          </a:prstGeom>
          <a:ln>
            <a:solidFill>
              <a:srgbClr val="A6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6" name="Line 3"/>
          <p:cNvSpPr/>
          <p:nvPr/>
        </p:nvSpPr>
        <p:spPr>
          <a:xfrm>
            <a:off x="2133360" y="6608520"/>
            <a:ext cx="9982440" cy="10800"/>
          </a:xfrm>
          <a:prstGeom prst="line">
            <a:avLst/>
          </a:prstGeom>
          <a:ln>
            <a:solidFill>
              <a:srgbClr val="C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7" name="CustomShape 4"/>
          <p:cNvSpPr/>
          <p:nvPr/>
        </p:nvSpPr>
        <p:spPr>
          <a:xfrm>
            <a:off x="5355000" y="591120"/>
            <a:ext cx="6228720" cy="331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Application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08" name="CustomShape 5"/>
          <p:cNvSpPr/>
          <p:nvPr/>
        </p:nvSpPr>
        <p:spPr>
          <a:xfrm>
            <a:off x="2374920" y="662040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1 - Physical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09" name="CustomShape 6"/>
          <p:cNvSpPr/>
          <p:nvPr/>
        </p:nvSpPr>
        <p:spPr>
          <a:xfrm>
            <a:off x="2374920" y="623916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2 - Data Link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10" name="CustomShape 7"/>
          <p:cNvSpPr/>
          <p:nvPr/>
        </p:nvSpPr>
        <p:spPr>
          <a:xfrm>
            <a:off x="2374920" y="87372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7 -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11" name="CustomShape 8"/>
          <p:cNvSpPr/>
          <p:nvPr/>
        </p:nvSpPr>
        <p:spPr>
          <a:xfrm>
            <a:off x="6213960" y="5267160"/>
            <a:ext cx="450288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PRU Firmware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12" name="CustomShape 9"/>
          <p:cNvSpPr/>
          <p:nvPr/>
        </p:nvSpPr>
        <p:spPr>
          <a:xfrm>
            <a:off x="5351040" y="6030360"/>
            <a:ext cx="622872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PRUICSS with 2x MII/RGMII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13" name="CustomShape 10"/>
          <p:cNvSpPr/>
          <p:nvPr/>
        </p:nvSpPr>
        <p:spPr>
          <a:xfrm>
            <a:off x="7077960" y="4205880"/>
            <a:ext cx="277416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PRUICSS Driver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14" name="CustomShape 11"/>
          <p:cNvSpPr/>
          <p:nvPr/>
        </p:nvSpPr>
        <p:spPr>
          <a:xfrm>
            <a:off x="5376600" y="3442680"/>
            <a:ext cx="301932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Profinet Device FWHAL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15" name="CustomShape 12"/>
          <p:cNvSpPr/>
          <p:nvPr/>
        </p:nvSpPr>
        <p:spPr>
          <a:xfrm>
            <a:off x="5420880" y="1833840"/>
            <a:ext cx="5763960" cy="331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Profinet Device Stack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16" name="CustomShape 13"/>
          <p:cNvSpPr/>
          <p:nvPr/>
        </p:nvSpPr>
        <p:spPr>
          <a:xfrm>
            <a:off x="6543720" y="6400800"/>
            <a:ext cx="173880" cy="418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7" name="CustomShape 14"/>
          <p:cNvSpPr/>
          <p:nvPr/>
        </p:nvSpPr>
        <p:spPr>
          <a:xfrm>
            <a:off x="12309480" y="591120"/>
            <a:ext cx="371880" cy="431784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8" name="CustomShape 15"/>
          <p:cNvSpPr/>
          <p:nvPr/>
        </p:nvSpPr>
        <p:spPr>
          <a:xfrm>
            <a:off x="12316680" y="5033160"/>
            <a:ext cx="364320" cy="158364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9" name="CustomShape 16"/>
          <p:cNvSpPr/>
          <p:nvPr/>
        </p:nvSpPr>
        <p:spPr>
          <a:xfrm>
            <a:off x="12364200" y="2915640"/>
            <a:ext cx="188532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ARM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Processor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20" name="CustomShape 17"/>
          <p:cNvSpPr/>
          <p:nvPr/>
        </p:nvSpPr>
        <p:spPr>
          <a:xfrm>
            <a:off x="12364200" y="5740200"/>
            <a:ext cx="18853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PRUICSS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21" name="CustomShape 18"/>
          <p:cNvSpPr/>
          <p:nvPr/>
        </p:nvSpPr>
        <p:spPr>
          <a:xfrm>
            <a:off x="5351040" y="6843600"/>
            <a:ext cx="255924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Ethernet PHY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22" name="CustomShape 19"/>
          <p:cNvSpPr/>
          <p:nvPr/>
        </p:nvSpPr>
        <p:spPr>
          <a:xfrm>
            <a:off x="9020160" y="6830280"/>
            <a:ext cx="255924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Ethernet PHY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23" name="CustomShape 20"/>
          <p:cNvSpPr/>
          <p:nvPr/>
        </p:nvSpPr>
        <p:spPr>
          <a:xfrm>
            <a:off x="10212840" y="6395760"/>
            <a:ext cx="173880" cy="418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4" name="CustomShape 21"/>
          <p:cNvSpPr/>
          <p:nvPr/>
        </p:nvSpPr>
        <p:spPr>
          <a:xfrm>
            <a:off x="8569440" y="3442680"/>
            <a:ext cx="304200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ICSS-EMAC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25" name="CustomShape 22"/>
          <p:cNvSpPr/>
          <p:nvPr/>
        </p:nvSpPr>
        <p:spPr>
          <a:xfrm flipH="1">
            <a:off x="8395920" y="5634000"/>
            <a:ext cx="173880" cy="3384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6" name="CustomShape 23"/>
          <p:cNvSpPr/>
          <p:nvPr/>
        </p:nvSpPr>
        <p:spPr>
          <a:xfrm>
            <a:off x="8404560" y="4573440"/>
            <a:ext cx="162000" cy="6904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7" name="CustomShape 24"/>
          <p:cNvSpPr/>
          <p:nvPr/>
        </p:nvSpPr>
        <p:spPr>
          <a:xfrm>
            <a:off x="11340000" y="3823920"/>
            <a:ext cx="173880" cy="216864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8" name="CustomShape 25"/>
          <p:cNvSpPr/>
          <p:nvPr/>
        </p:nvSpPr>
        <p:spPr>
          <a:xfrm>
            <a:off x="8569440" y="2685960"/>
            <a:ext cx="3042000" cy="331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lwIP Stack (including SNMP)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29" name="CustomShape 26"/>
          <p:cNvSpPr/>
          <p:nvPr/>
        </p:nvSpPr>
        <p:spPr>
          <a:xfrm flipH="1">
            <a:off x="10222920" y="3044160"/>
            <a:ext cx="173880" cy="382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0" name="CustomShape 27"/>
          <p:cNvSpPr/>
          <p:nvPr/>
        </p:nvSpPr>
        <p:spPr>
          <a:xfrm flipH="1">
            <a:off x="10209960" y="2203560"/>
            <a:ext cx="186840" cy="4554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1" name="CustomShape 28"/>
          <p:cNvSpPr/>
          <p:nvPr/>
        </p:nvSpPr>
        <p:spPr>
          <a:xfrm flipH="1">
            <a:off x="6540840" y="2193480"/>
            <a:ext cx="173880" cy="12286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2" name="CustomShape 29"/>
          <p:cNvSpPr/>
          <p:nvPr/>
        </p:nvSpPr>
        <p:spPr>
          <a:xfrm flipH="1">
            <a:off x="11337120" y="978480"/>
            <a:ext cx="173880" cy="168336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3" name="CustomShape 30"/>
          <p:cNvSpPr/>
          <p:nvPr/>
        </p:nvSpPr>
        <p:spPr>
          <a:xfrm flipH="1">
            <a:off x="8397360" y="965880"/>
            <a:ext cx="166320" cy="8488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4" name="Line 31"/>
          <p:cNvSpPr/>
          <p:nvPr/>
        </p:nvSpPr>
        <p:spPr>
          <a:xfrm flipV="1">
            <a:off x="5186160" y="4940280"/>
            <a:ext cx="6536520" cy="3240"/>
          </a:xfrm>
          <a:prstGeom prst="line">
            <a:avLst/>
          </a:prstGeom>
          <a:ln w="25560" cap="rnd">
            <a:solidFill>
              <a:srgbClr val="C00000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35" name="CustomShape 32"/>
          <p:cNvSpPr/>
          <p:nvPr/>
        </p:nvSpPr>
        <p:spPr>
          <a:xfrm>
            <a:off x="2374920" y="3561840"/>
            <a:ext cx="2283120" cy="36216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TI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36" name="CustomShape 33"/>
          <p:cNvSpPr/>
          <p:nvPr/>
        </p:nvSpPr>
        <p:spPr>
          <a:xfrm>
            <a:off x="2374920" y="2811600"/>
            <a:ext cx="2283120" cy="3621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Customer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37" name="CustomShape 34"/>
          <p:cNvSpPr/>
          <p:nvPr/>
        </p:nvSpPr>
        <p:spPr>
          <a:xfrm>
            <a:off x="2374920" y="3192480"/>
            <a:ext cx="2283120" cy="3621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TI / Third Party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38" name="CustomShape 35"/>
          <p:cNvSpPr/>
          <p:nvPr/>
        </p:nvSpPr>
        <p:spPr>
          <a:xfrm flipH="1">
            <a:off x="9017280" y="3793320"/>
            <a:ext cx="173880" cy="382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9" name="CustomShape 36"/>
          <p:cNvSpPr/>
          <p:nvPr/>
        </p:nvSpPr>
        <p:spPr>
          <a:xfrm flipH="1">
            <a:off x="7733520" y="3809520"/>
            <a:ext cx="173880" cy="382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0" name="CustomShape 37"/>
          <p:cNvSpPr/>
          <p:nvPr/>
        </p:nvSpPr>
        <p:spPr>
          <a:xfrm>
            <a:off x="5416200" y="3841560"/>
            <a:ext cx="173880" cy="216864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1" name="CustomShape 38"/>
          <p:cNvSpPr/>
          <p:nvPr/>
        </p:nvSpPr>
        <p:spPr>
          <a:xfrm>
            <a:off x="6541200" y="3823920"/>
            <a:ext cx="188280" cy="14086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2" name="CustomShape 39"/>
          <p:cNvSpPr/>
          <p:nvPr/>
        </p:nvSpPr>
        <p:spPr>
          <a:xfrm>
            <a:off x="10212120" y="3825720"/>
            <a:ext cx="188280" cy="14086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CustomShape 1"/>
          <p:cNvSpPr/>
          <p:nvPr/>
        </p:nvSpPr>
        <p:spPr>
          <a:xfrm>
            <a:off x="4973760" y="1557000"/>
            <a:ext cx="6986880" cy="58438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4" name="Line 2"/>
          <p:cNvSpPr/>
          <p:nvPr/>
        </p:nvSpPr>
        <p:spPr>
          <a:xfrm flipV="1">
            <a:off x="2129040" y="2441520"/>
            <a:ext cx="9982440" cy="11160"/>
          </a:xfrm>
          <a:prstGeom prst="line">
            <a:avLst/>
          </a:prstGeom>
          <a:ln>
            <a:solidFill>
              <a:srgbClr val="A6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5" name="Line 3"/>
          <p:cNvSpPr/>
          <p:nvPr/>
        </p:nvSpPr>
        <p:spPr>
          <a:xfrm>
            <a:off x="2133360" y="6608520"/>
            <a:ext cx="9982440" cy="10800"/>
          </a:xfrm>
          <a:prstGeom prst="line">
            <a:avLst/>
          </a:prstGeom>
          <a:ln>
            <a:solidFill>
              <a:srgbClr val="C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6" name="CustomShape 4"/>
          <p:cNvSpPr/>
          <p:nvPr/>
        </p:nvSpPr>
        <p:spPr>
          <a:xfrm>
            <a:off x="5382720" y="1868400"/>
            <a:ext cx="622872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Application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47" name="CustomShape 5"/>
          <p:cNvSpPr/>
          <p:nvPr/>
        </p:nvSpPr>
        <p:spPr>
          <a:xfrm>
            <a:off x="2374920" y="662040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1 - Physical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48" name="CustomShape 6"/>
          <p:cNvSpPr/>
          <p:nvPr/>
        </p:nvSpPr>
        <p:spPr>
          <a:xfrm>
            <a:off x="2374920" y="623916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2 - Data Link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49" name="CustomShape 7"/>
          <p:cNvSpPr/>
          <p:nvPr/>
        </p:nvSpPr>
        <p:spPr>
          <a:xfrm>
            <a:off x="2370600" y="2072520"/>
            <a:ext cx="2283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Layer 7 - 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50" name="CustomShape 8"/>
          <p:cNvSpPr/>
          <p:nvPr/>
        </p:nvSpPr>
        <p:spPr>
          <a:xfrm>
            <a:off x="6213960" y="5267160"/>
            <a:ext cx="450288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PRU Firmware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51" name="CustomShape 9"/>
          <p:cNvSpPr/>
          <p:nvPr/>
        </p:nvSpPr>
        <p:spPr>
          <a:xfrm>
            <a:off x="5351040" y="6030360"/>
            <a:ext cx="622872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PRUICSS with 2x MII/RGMII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52" name="CustomShape 10"/>
          <p:cNvSpPr/>
          <p:nvPr/>
        </p:nvSpPr>
        <p:spPr>
          <a:xfrm>
            <a:off x="7077960" y="4205880"/>
            <a:ext cx="277416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PRUICSS Driver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53" name="CustomShape 11"/>
          <p:cNvSpPr/>
          <p:nvPr/>
        </p:nvSpPr>
        <p:spPr>
          <a:xfrm>
            <a:off x="5376600" y="3442680"/>
            <a:ext cx="301932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PRP FWHAL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54" name="CustomShape 12"/>
          <p:cNvSpPr/>
          <p:nvPr/>
        </p:nvSpPr>
        <p:spPr>
          <a:xfrm>
            <a:off x="6543720" y="6400800"/>
            <a:ext cx="173880" cy="418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5" name="CustomShape 13"/>
          <p:cNvSpPr/>
          <p:nvPr/>
        </p:nvSpPr>
        <p:spPr>
          <a:xfrm>
            <a:off x="12309480" y="1527840"/>
            <a:ext cx="371880" cy="338148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6" name="CustomShape 14"/>
          <p:cNvSpPr/>
          <p:nvPr/>
        </p:nvSpPr>
        <p:spPr>
          <a:xfrm>
            <a:off x="12316680" y="5033160"/>
            <a:ext cx="364320" cy="158364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7" name="CustomShape 15"/>
          <p:cNvSpPr/>
          <p:nvPr/>
        </p:nvSpPr>
        <p:spPr>
          <a:xfrm>
            <a:off x="12364200" y="2915640"/>
            <a:ext cx="188532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ARM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Processor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58" name="CustomShape 16"/>
          <p:cNvSpPr/>
          <p:nvPr/>
        </p:nvSpPr>
        <p:spPr>
          <a:xfrm>
            <a:off x="12364200" y="5740200"/>
            <a:ext cx="18853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PRUICSS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59" name="CustomShape 17"/>
          <p:cNvSpPr/>
          <p:nvPr/>
        </p:nvSpPr>
        <p:spPr>
          <a:xfrm>
            <a:off x="5351040" y="6843600"/>
            <a:ext cx="255924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Ethernet PHY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60" name="CustomShape 18"/>
          <p:cNvSpPr/>
          <p:nvPr/>
        </p:nvSpPr>
        <p:spPr>
          <a:xfrm>
            <a:off x="9020160" y="6830280"/>
            <a:ext cx="255924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Ethernet PHY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61" name="CustomShape 19"/>
          <p:cNvSpPr/>
          <p:nvPr/>
        </p:nvSpPr>
        <p:spPr>
          <a:xfrm>
            <a:off x="10212840" y="6395760"/>
            <a:ext cx="173880" cy="418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2" name="CustomShape 20"/>
          <p:cNvSpPr/>
          <p:nvPr/>
        </p:nvSpPr>
        <p:spPr>
          <a:xfrm>
            <a:off x="8569440" y="3442680"/>
            <a:ext cx="3042000" cy="3312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ICSS-EMAC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63" name="CustomShape 21"/>
          <p:cNvSpPr/>
          <p:nvPr/>
        </p:nvSpPr>
        <p:spPr>
          <a:xfrm flipH="1">
            <a:off x="8395920" y="5634000"/>
            <a:ext cx="173880" cy="3384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4" name="CustomShape 22"/>
          <p:cNvSpPr/>
          <p:nvPr/>
        </p:nvSpPr>
        <p:spPr>
          <a:xfrm>
            <a:off x="8404560" y="4573440"/>
            <a:ext cx="162000" cy="6904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5" name="CustomShape 23"/>
          <p:cNvSpPr/>
          <p:nvPr/>
        </p:nvSpPr>
        <p:spPr>
          <a:xfrm>
            <a:off x="11340000" y="3823920"/>
            <a:ext cx="173880" cy="216864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6" name="CustomShape 24"/>
          <p:cNvSpPr/>
          <p:nvPr/>
        </p:nvSpPr>
        <p:spPr>
          <a:xfrm>
            <a:off x="8569440" y="2685960"/>
            <a:ext cx="3042000" cy="331200"/>
          </a:xfrm>
          <a:prstGeom prst="rect">
            <a:avLst/>
          </a:prstGeom>
          <a:solidFill>
            <a:srgbClr val="FFFFFF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lwIP Stack (including SNMP)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167" name="CustomShape 25"/>
          <p:cNvSpPr/>
          <p:nvPr/>
        </p:nvSpPr>
        <p:spPr>
          <a:xfrm flipH="1">
            <a:off x="10222920" y="3044160"/>
            <a:ext cx="173880" cy="382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8" name="Line 26"/>
          <p:cNvSpPr/>
          <p:nvPr/>
        </p:nvSpPr>
        <p:spPr>
          <a:xfrm flipV="1">
            <a:off x="5186160" y="4940280"/>
            <a:ext cx="6536520" cy="3240"/>
          </a:xfrm>
          <a:prstGeom prst="line">
            <a:avLst/>
          </a:prstGeom>
          <a:ln w="25560" cap="rnd">
            <a:solidFill>
              <a:srgbClr val="C00000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9" name="CustomShape 27"/>
          <p:cNvSpPr/>
          <p:nvPr/>
        </p:nvSpPr>
        <p:spPr>
          <a:xfrm flipH="1">
            <a:off x="9017280" y="3793320"/>
            <a:ext cx="173880" cy="382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0" name="CustomShape 28"/>
          <p:cNvSpPr/>
          <p:nvPr/>
        </p:nvSpPr>
        <p:spPr>
          <a:xfrm flipH="1">
            <a:off x="7733520" y="3809520"/>
            <a:ext cx="173880" cy="38232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1" name="CustomShape 29"/>
          <p:cNvSpPr/>
          <p:nvPr/>
        </p:nvSpPr>
        <p:spPr>
          <a:xfrm>
            <a:off x="5416200" y="3841560"/>
            <a:ext cx="173880" cy="216864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2" name="CustomShape 30"/>
          <p:cNvSpPr/>
          <p:nvPr/>
        </p:nvSpPr>
        <p:spPr>
          <a:xfrm>
            <a:off x="6541200" y="3823920"/>
            <a:ext cx="188280" cy="14086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3" name="CustomShape 31"/>
          <p:cNvSpPr/>
          <p:nvPr/>
        </p:nvSpPr>
        <p:spPr>
          <a:xfrm>
            <a:off x="10212120" y="3825720"/>
            <a:ext cx="188280" cy="140868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4" name="CustomShape 32"/>
          <p:cNvSpPr/>
          <p:nvPr/>
        </p:nvSpPr>
        <p:spPr>
          <a:xfrm>
            <a:off x="6544800" y="2224440"/>
            <a:ext cx="184680" cy="120456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5" name="CustomShape 33"/>
          <p:cNvSpPr/>
          <p:nvPr/>
        </p:nvSpPr>
        <p:spPr>
          <a:xfrm flipH="1">
            <a:off x="10222560" y="2206800"/>
            <a:ext cx="161280" cy="4446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CustomShape 1"/>
          <p:cNvSpPr/>
          <p:nvPr/>
        </p:nvSpPr>
        <p:spPr>
          <a:xfrm>
            <a:off x="6383880" y="90392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1A5A9DC0-8DDF-4160-9516-33F4AD2CB294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36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177" name="CustomShape 2"/>
          <p:cNvSpPr/>
          <p:nvPr/>
        </p:nvSpPr>
        <p:spPr>
          <a:xfrm>
            <a:off x="2286000" y="1455480"/>
            <a:ext cx="9230760" cy="238032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ARM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78" name="CustomShape 3"/>
          <p:cNvSpPr/>
          <p:nvPr/>
        </p:nvSpPr>
        <p:spPr>
          <a:xfrm>
            <a:off x="2362320" y="4288320"/>
            <a:ext cx="9230760" cy="172872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MSRAM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79" name="CustomShape 4"/>
          <p:cNvSpPr/>
          <p:nvPr/>
        </p:nvSpPr>
        <p:spPr>
          <a:xfrm>
            <a:off x="4207320" y="1697040"/>
            <a:ext cx="3961800" cy="3621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Profinet Stack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80" name="CustomShape 5"/>
          <p:cNvSpPr/>
          <p:nvPr/>
        </p:nvSpPr>
        <p:spPr>
          <a:xfrm>
            <a:off x="7933320" y="2779920"/>
            <a:ext cx="3202560" cy="3621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lwIP Stack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81" name="CustomShape 6"/>
          <p:cNvSpPr/>
          <p:nvPr/>
        </p:nvSpPr>
        <p:spPr>
          <a:xfrm>
            <a:off x="4207320" y="4547160"/>
            <a:ext cx="1216440" cy="63648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Priority Queue 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82" name="CustomShape 7"/>
          <p:cNvSpPr/>
          <p:nvPr/>
        </p:nvSpPr>
        <p:spPr>
          <a:xfrm>
            <a:off x="6070320" y="4547160"/>
            <a:ext cx="1216440" cy="63648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Priority Queue 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83" name="CustomShape 8"/>
          <p:cNvSpPr/>
          <p:nvPr/>
        </p:nvSpPr>
        <p:spPr>
          <a:xfrm>
            <a:off x="7933320" y="4547160"/>
            <a:ext cx="1216440" cy="63648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Priority Queue 2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84" name="CustomShape 9"/>
          <p:cNvSpPr/>
          <p:nvPr/>
        </p:nvSpPr>
        <p:spPr>
          <a:xfrm>
            <a:off x="9919440" y="4547160"/>
            <a:ext cx="1216440" cy="63648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Priority Queue 3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85" name="CustomShape 10"/>
          <p:cNvSpPr/>
          <p:nvPr/>
        </p:nvSpPr>
        <p:spPr>
          <a:xfrm>
            <a:off x="4723560" y="2066400"/>
            <a:ext cx="158040" cy="247284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6" name="CustomShape 11"/>
          <p:cNvSpPr/>
          <p:nvPr/>
        </p:nvSpPr>
        <p:spPr>
          <a:xfrm>
            <a:off x="3821040" y="5281200"/>
            <a:ext cx="210636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LLDP, MRP, PTCP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87" name="CustomShape 12"/>
          <p:cNvSpPr/>
          <p:nvPr/>
        </p:nvSpPr>
        <p:spPr>
          <a:xfrm>
            <a:off x="6099480" y="5287320"/>
            <a:ext cx="139104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RTA, DCP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88" name="CustomShape 13"/>
          <p:cNvSpPr/>
          <p:nvPr/>
        </p:nvSpPr>
        <p:spPr>
          <a:xfrm>
            <a:off x="7703640" y="5281200"/>
            <a:ext cx="167616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VLAN Priority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4-7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89" name="CustomShape 14"/>
          <p:cNvSpPr/>
          <p:nvPr/>
        </p:nvSpPr>
        <p:spPr>
          <a:xfrm>
            <a:off x="9596880" y="5281200"/>
            <a:ext cx="167616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VLAN Priority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0-3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90" name="CustomShape 15"/>
          <p:cNvSpPr/>
          <p:nvPr/>
        </p:nvSpPr>
        <p:spPr>
          <a:xfrm>
            <a:off x="6599520" y="2066400"/>
            <a:ext cx="158040" cy="247284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1" name="CustomShape 16"/>
          <p:cNvSpPr/>
          <p:nvPr/>
        </p:nvSpPr>
        <p:spPr>
          <a:xfrm>
            <a:off x="8462520" y="3158280"/>
            <a:ext cx="158040" cy="135792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2" name="CustomShape 17"/>
          <p:cNvSpPr/>
          <p:nvPr/>
        </p:nvSpPr>
        <p:spPr>
          <a:xfrm>
            <a:off x="10448640" y="3179520"/>
            <a:ext cx="158040" cy="135792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3" name="CustomShape 18"/>
          <p:cNvSpPr/>
          <p:nvPr/>
        </p:nvSpPr>
        <p:spPr>
          <a:xfrm>
            <a:off x="7977600" y="2084400"/>
            <a:ext cx="158040" cy="68112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CustomShape 1"/>
          <p:cNvSpPr/>
          <p:nvPr/>
        </p:nvSpPr>
        <p:spPr>
          <a:xfrm>
            <a:off x="5638680" y="762120"/>
            <a:ext cx="4035600" cy="238032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HOST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195" name="CustomShape 2"/>
          <p:cNvSpPr/>
          <p:nvPr/>
        </p:nvSpPr>
        <p:spPr>
          <a:xfrm>
            <a:off x="5820480" y="128016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6" name="CustomShape 3"/>
          <p:cNvSpPr/>
          <p:nvPr/>
        </p:nvSpPr>
        <p:spPr>
          <a:xfrm>
            <a:off x="6296040" y="2752920"/>
            <a:ext cx="663120" cy="2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1</a:t>
            </a:r>
            <a:endParaRPr lang="en-IN" sz="1000" b="0" strike="noStrike" spc="-1">
              <a:latin typeface="Arial"/>
            </a:endParaRPr>
          </a:p>
        </p:txBody>
      </p:sp>
      <p:sp>
        <p:nvSpPr>
          <p:cNvPr id="1197" name="CustomShape 4"/>
          <p:cNvSpPr/>
          <p:nvPr/>
        </p:nvSpPr>
        <p:spPr>
          <a:xfrm>
            <a:off x="6202080" y="116604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8" name="CustomShape 5"/>
          <p:cNvSpPr/>
          <p:nvPr/>
        </p:nvSpPr>
        <p:spPr>
          <a:xfrm>
            <a:off x="6814080" y="2613960"/>
            <a:ext cx="663120" cy="392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2</a:t>
            </a:r>
            <a:endParaRPr lang="en-IN" sz="1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000" b="0" strike="noStrike" spc="-1">
              <a:latin typeface="Arial"/>
            </a:endParaRPr>
          </a:p>
        </p:txBody>
      </p:sp>
      <p:sp>
        <p:nvSpPr>
          <p:cNvPr id="1199" name="CustomShape 6"/>
          <p:cNvSpPr/>
          <p:nvPr/>
        </p:nvSpPr>
        <p:spPr>
          <a:xfrm>
            <a:off x="6583680" y="102780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0" name="CustomShape 7"/>
          <p:cNvSpPr/>
          <p:nvPr/>
        </p:nvSpPr>
        <p:spPr>
          <a:xfrm>
            <a:off x="7195680" y="2475720"/>
            <a:ext cx="663120" cy="392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3</a:t>
            </a:r>
            <a:endParaRPr lang="en-IN" sz="1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000" b="0" strike="noStrike" spc="-1">
              <a:latin typeface="Arial"/>
            </a:endParaRPr>
          </a:p>
        </p:txBody>
      </p:sp>
      <p:sp>
        <p:nvSpPr>
          <p:cNvPr id="1201" name="CustomShape 8"/>
          <p:cNvSpPr/>
          <p:nvPr/>
        </p:nvSpPr>
        <p:spPr>
          <a:xfrm>
            <a:off x="6965280" y="89712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2" name="CustomShape 9"/>
          <p:cNvSpPr/>
          <p:nvPr/>
        </p:nvSpPr>
        <p:spPr>
          <a:xfrm>
            <a:off x="7577280" y="2344680"/>
            <a:ext cx="663120" cy="2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4</a:t>
            </a:r>
            <a:endParaRPr lang="en-IN" sz="1000" b="0" strike="noStrike" spc="-1">
              <a:latin typeface="Arial"/>
            </a:endParaRPr>
          </a:p>
        </p:txBody>
      </p:sp>
      <p:sp>
        <p:nvSpPr>
          <p:cNvPr id="1203" name="CustomShape 10"/>
          <p:cNvSpPr/>
          <p:nvPr/>
        </p:nvSpPr>
        <p:spPr>
          <a:xfrm>
            <a:off x="8473680" y="128016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4" name="CustomShape 11"/>
          <p:cNvSpPr/>
          <p:nvPr/>
        </p:nvSpPr>
        <p:spPr>
          <a:xfrm>
            <a:off x="8428680" y="2727720"/>
            <a:ext cx="1068480" cy="392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Collision Queue</a:t>
            </a:r>
            <a:endParaRPr lang="en-IN" sz="1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000" b="0" strike="noStrike" spc="-1">
              <a:latin typeface="Arial"/>
            </a:endParaRPr>
          </a:p>
        </p:txBody>
      </p:sp>
      <p:sp>
        <p:nvSpPr>
          <p:cNvPr id="1205" name="CustomShape 12"/>
          <p:cNvSpPr/>
          <p:nvPr/>
        </p:nvSpPr>
        <p:spPr>
          <a:xfrm>
            <a:off x="3303720" y="3456000"/>
            <a:ext cx="4035600" cy="238032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PORT 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06" name="CustomShape 13"/>
          <p:cNvSpPr/>
          <p:nvPr/>
        </p:nvSpPr>
        <p:spPr>
          <a:xfrm>
            <a:off x="3485520" y="397404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7" name="CustomShape 14"/>
          <p:cNvSpPr/>
          <p:nvPr/>
        </p:nvSpPr>
        <p:spPr>
          <a:xfrm>
            <a:off x="3961080" y="5446440"/>
            <a:ext cx="663120" cy="2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1</a:t>
            </a:r>
            <a:endParaRPr lang="en-IN" sz="1000" b="0" strike="noStrike" spc="-1">
              <a:latin typeface="Arial"/>
            </a:endParaRPr>
          </a:p>
        </p:txBody>
      </p:sp>
      <p:sp>
        <p:nvSpPr>
          <p:cNvPr id="1208" name="CustomShape 15"/>
          <p:cNvSpPr/>
          <p:nvPr/>
        </p:nvSpPr>
        <p:spPr>
          <a:xfrm>
            <a:off x="3867120" y="385992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9" name="CustomShape 16"/>
          <p:cNvSpPr/>
          <p:nvPr/>
        </p:nvSpPr>
        <p:spPr>
          <a:xfrm>
            <a:off x="4478760" y="5307840"/>
            <a:ext cx="663120" cy="392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2</a:t>
            </a:r>
            <a:endParaRPr lang="en-IN" sz="1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000" b="0" strike="noStrike" spc="-1">
              <a:latin typeface="Arial"/>
            </a:endParaRPr>
          </a:p>
        </p:txBody>
      </p:sp>
      <p:sp>
        <p:nvSpPr>
          <p:cNvPr id="1210" name="CustomShape 17"/>
          <p:cNvSpPr/>
          <p:nvPr/>
        </p:nvSpPr>
        <p:spPr>
          <a:xfrm>
            <a:off x="4248360" y="372168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1" name="CustomShape 18"/>
          <p:cNvSpPr/>
          <p:nvPr/>
        </p:nvSpPr>
        <p:spPr>
          <a:xfrm>
            <a:off x="4860360" y="5169600"/>
            <a:ext cx="663120" cy="392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3</a:t>
            </a:r>
            <a:endParaRPr lang="en-IN" sz="1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000" b="0" strike="noStrike" spc="-1">
              <a:latin typeface="Arial"/>
            </a:endParaRPr>
          </a:p>
        </p:txBody>
      </p:sp>
      <p:sp>
        <p:nvSpPr>
          <p:cNvPr id="1212" name="CustomShape 19"/>
          <p:cNvSpPr/>
          <p:nvPr/>
        </p:nvSpPr>
        <p:spPr>
          <a:xfrm>
            <a:off x="4629960" y="359100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3" name="CustomShape 20"/>
          <p:cNvSpPr/>
          <p:nvPr/>
        </p:nvSpPr>
        <p:spPr>
          <a:xfrm>
            <a:off x="5241960" y="5038560"/>
            <a:ext cx="663120" cy="2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4</a:t>
            </a:r>
            <a:endParaRPr lang="en-IN" sz="1000" b="0" strike="noStrike" spc="-1">
              <a:latin typeface="Arial"/>
            </a:endParaRPr>
          </a:p>
        </p:txBody>
      </p:sp>
      <p:sp>
        <p:nvSpPr>
          <p:cNvPr id="1214" name="CustomShape 21"/>
          <p:cNvSpPr/>
          <p:nvPr/>
        </p:nvSpPr>
        <p:spPr>
          <a:xfrm>
            <a:off x="6138720" y="397404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5" name="CustomShape 22"/>
          <p:cNvSpPr/>
          <p:nvPr/>
        </p:nvSpPr>
        <p:spPr>
          <a:xfrm>
            <a:off x="6093720" y="5421600"/>
            <a:ext cx="1068480" cy="392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Collision Queue</a:t>
            </a:r>
            <a:endParaRPr lang="en-IN" sz="1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000" b="0" strike="noStrike" spc="-1">
              <a:latin typeface="Arial"/>
            </a:endParaRPr>
          </a:p>
        </p:txBody>
      </p:sp>
      <p:sp>
        <p:nvSpPr>
          <p:cNvPr id="1216" name="CustomShape 23"/>
          <p:cNvSpPr/>
          <p:nvPr/>
        </p:nvSpPr>
        <p:spPr>
          <a:xfrm>
            <a:off x="7860240" y="3456000"/>
            <a:ext cx="4035600" cy="238032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PORT 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17" name="CustomShape 24"/>
          <p:cNvSpPr/>
          <p:nvPr/>
        </p:nvSpPr>
        <p:spPr>
          <a:xfrm>
            <a:off x="8042040" y="397404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8" name="CustomShape 25"/>
          <p:cNvSpPr/>
          <p:nvPr/>
        </p:nvSpPr>
        <p:spPr>
          <a:xfrm>
            <a:off x="8517600" y="5446440"/>
            <a:ext cx="663120" cy="2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1</a:t>
            </a:r>
            <a:endParaRPr lang="en-IN" sz="1000" b="0" strike="noStrike" spc="-1">
              <a:latin typeface="Arial"/>
            </a:endParaRPr>
          </a:p>
        </p:txBody>
      </p:sp>
      <p:sp>
        <p:nvSpPr>
          <p:cNvPr id="1219" name="CustomShape 26"/>
          <p:cNvSpPr/>
          <p:nvPr/>
        </p:nvSpPr>
        <p:spPr>
          <a:xfrm>
            <a:off x="8423280" y="385992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0" name="CustomShape 27"/>
          <p:cNvSpPr/>
          <p:nvPr/>
        </p:nvSpPr>
        <p:spPr>
          <a:xfrm>
            <a:off x="9035280" y="5307840"/>
            <a:ext cx="663120" cy="392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2</a:t>
            </a:r>
            <a:endParaRPr lang="en-IN" sz="1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000" b="0" strike="noStrike" spc="-1">
              <a:latin typeface="Arial"/>
            </a:endParaRPr>
          </a:p>
        </p:txBody>
      </p:sp>
      <p:sp>
        <p:nvSpPr>
          <p:cNvPr id="1221" name="CustomShape 28"/>
          <p:cNvSpPr/>
          <p:nvPr/>
        </p:nvSpPr>
        <p:spPr>
          <a:xfrm>
            <a:off x="8804880" y="372168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2" name="CustomShape 29"/>
          <p:cNvSpPr/>
          <p:nvPr/>
        </p:nvSpPr>
        <p:spPr>
          <a:xfrm>
            <a:off x="9416880" y="5169600"/>
            <a:ext cx="663120" cy="392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3</a:t>
            </a:r>
            <a:endParaRPr lang="en-IN" sz="1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000" b="0" strike="noStrike" spc="-1">
              <a:latin typeface="Arial"/>
            </a:endParaRPr>
          </a:p>
        </p:txBody>
      </p:sp>
      <p:sp>
        <p:nvSpPr>
          <p:cNvPr id="1223" name="CustomShape 30"/>
          <p:cNvSpPr/>
          <p:nvPr/>
        </p:nvSpPr>
        <p:spPr>
          <a:xfrm>
            <a:off x="9186480" y="359100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4" name="CustomShape 31"/>
          <p:cNvSpPr/>
          <p:nvPr/>
        </p:nvSpPr>
        <p:spPr>
          <a:xfrm>
            <a:off x="9798480" y="5038560"/>
            <a:ext cx="663120" cy="2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Queue 4</a:t>
            </a:r>
            <a:endParaRPr lang="en-IN" sz="1000" b="0" strike="noStrike" spc="-1">
              <a:latin typeface="Arial"/>
            </a:endParaRPr>
          </a:p>
        </p:txBody>
      </p:sp>
      <p:sp>
        <p:nvSpPr>
          <p:cNvPr id="1225" name="CustomShape 32"/>
          <p:cNvSpPr/>
          <p:nvPr/>
        </p:nvSpPr>
        <p:spPr>
          <a:xfrm>
            <a:off x="10694880" y="3974040"/>
            <a:ext cx="987840" cy="1445040"/>
          </a:xfrm>
          <a:prstGeom prst="rect">
            <a:avLst/>
          </a:prstGeom>
          <a:solidFill>
            <a:schemeClr val="bg1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6" name="CustomShape 33"/>
          <p:cNvSpPr/>
          <p:nvPr/>
        </p:nvSpPr>
        <p:spPr>
          <a:xfrm>
            <a:off x="10649880" y="5421600"/>
            <a:ext cx="1068480" cy="392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DejaVu Sans"/>
              </a:rPr>
              <a:t>Collision Queue</a:t>
            </a:r>
            <a:endParaRPr lang="en-IN" sz="1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7" name="Group 1"/>
          <p:cNvGrpSpPr/>
          <p:nvPr/>
        </p:nvGrpSpPr>
        <p:grpSpPr>
          <a:xfrm>
            <a:off x="6863040" y="2081160"/>
            <a:ext cx="5702040" cy="939960"/>
            <a:chOff x="6863040" y="2081160"/>
            <a:chExt cx="5702040" cy="939960"/>
          </a:xfrm>
        </p:grpSpPr>
        <p:sp>
          <p:nvSpPr>
            <p:cNvPr id="1228" name="CustomShape 2"/>
            <p:cNvSpPr/>
            <p:nvPr/>
          </p:nvSpPr>
          <p:spPr>
            <a:xfrm>
              <a:off x="6863040" y="2081160"/>
              <a:ext cx="1498320" cy="93996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C00000"/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73440" tIns="73440" rIns="45720" bIns="7308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420"/>
                </a:spcAft>
                <a:buNone/>
              </a:pPr>
              <a:r>
                <a:rPr lang="en-US" sz="1200" b="0" strike="noStrike" spc="-1">
                  <a:solidFill>
                    <a:srgbClr val="0D0D0D"/>
                  </a:solidFill>
                  <a:latin typeface="Arial"/>
                  <a:ea typeface="DejaVu Sans"/>
                </a:rPr>
                <a:t>MII/RGMII picks up the data and copies it to L2 FIFO and sends a signal to firmware</a:t>
              </a:r>
              <a:endParaRPr lang="en-IN" sz="1200" b="0" strike="noStrike" spc="-1">
                <a:latin typeface="Arial"/>
              </a:endParaRPr>
            </a:p>
          </p:txBody>
        </p:sp>
        <p:sp>
          <p:nvSpPr>
            <p:cNvPr id="1229" name="CustomShape 3"/>
            <p:cNvSpPr/>
            <p:nvPr/>
          </p:nvSpPr>
          <p:spPr>
            <a:xfrm>
              <a:off x="8514360" y="2366640"/>
              <a:ext cx="315360" cy="36936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1">
                <a:tint val="60000"/>
                <a:hueOff val="0"/>
                <a:satOff val="0"/>
                <a:lumOff val="0"/>
                <a:alphaOff val="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0" name="CustomShape 4"/>
            <p:cNvSpPr/>
            <p:nvPr/>
          </p:nvSpPr>
          <p:spPr>
            <a:xfrm>
              <a:off x="8964720" y="2081160"/>
              <a:ext cx="1498320" cy="93996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C00000"/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73440" tIns="73440" rIns="45720" bIns="7308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420"/>
                </a:spcAft>
                <a:buNone/>
              </a:pPr>
              <a:r>
                <a:rPr lang="en-US" sz="1200" b="0" strike="noStrike" spc="-1">
                  <a:solidFill>
                    <a:srgbClr val="0D0D0D"/>
                  </a:solidFill>
                  <a:latin typeface="Arial"/>
                  <a:ea typeface="DejaVu Sans"/>
                </a:rPr>
                <a:t>Firmware copies the data to queue buffers (MSRAM) and signals host through an interrupt</a:t>
              </a:r>
              <a:endParaRPr lang="en-IN" sz="1200" b="0" strike="noStrike" spc="-1">
                <a:latin typeface="Arial"/>
              </a:endParaRPr>
            </a:p>
          </p:txBody>
        </p:sp>
        <p:sp>
          <p:nvSpPr>
            <p:cNvPr id="1231" name="CustomShape 5"/>
            <p:cNvSpPr/>
            <p:nvPr/>
          </p:nvSpPr>
          <p:spPr>
            <a:xfrm>
              <a:off x="10616400" y="2366640"/>
              <a:ext cx="315360" cy="36936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1">
                <a:tint val="60000"/>
                <a:hueOff val="0"/>
                <a:satOff val="0"/>
                <a:lumOff val="0"/>
                <a:alphaOff val="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2" name="CustomShape 6"/>
            <p:cNvSpPr/>
            <p:nvPr/>
          </p:nvSpPr>
          <p:spPr>
            <a:xfrm>
              <a:off x="11066760" y="2081160"/>
              <a:ext cx="1498320" cy="93996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C00000"/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73440" tIns="73440" rIns="45720" bIns="7308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420"/>
                </a:spcAft>
                <a:buNone/>
              </a:pPr>
              <a:r>
                <a:rPr lang="en-US" sz="1200" b="0" strike="noStrike" spc="-1">
                  <a:solidFill>
                    <a:srgbClr val="0D0D0D"/>
                  </a:solidFill>
                  <a:latin typeface="Arial"/>
                  <a:ea typeface="DejaVu Sans"/>
                </a:rPr>
                <a:t>Host services the interrupt and copies the data from MSRAM to application buffers</a:t>
              </a:r>
              <a:endParaRPr lang="en-IN" sz="1200" b="0" strike="noStrike" spc="-1">
                <a:latin typeface="Arial"/>
              </a:endParaRPr>
            </a:p>
          </p:txBody>
        </p:sp>
      </p:grpSp>
      <p:grpSp>
        <p:nvGrpSpPr>
          <p:cNvPr id="1233" name="Group 7"/>
          <p:cNvGrpSpPr/>
          <p:nvPr/>
        </p:nvGrpSpPr>
        <p:grpSpPr>
          <a:xfrm>
            <a:off x="0" y="0"/>
            <a:ext cx="0" cy="0"/>
            <a:chOff x="0" y="0"/>
            <a:chExt cx="0" cy="0"/>
          </a:xfrm>
        </p:grpSpPr>
      </p:grpSp>
      <p:grpSp>
        <p:nvGrpSpPr>
          <p:cNvPr id="1234" name="Group 8"/>
          <p:cNvGrpSpPr/>
          <p:nvPr/>
        </p:nvGrpSpPr>
        <p:grpSpPr>
          <a:xfrm>
            <a:off x="6860520" y="5102280"/>
            <a:ext cx="5827320" cy="827640"/>
            <a:chOff x="6860520" y="5102280"/>
            <a:chExt cx="5827320" cy="827640"/>
          </a:xfrm>
        </p:grpSpPr>
        <p:sp>
          <p:nvSpPr>
            <p:cNvPr id="1235" name="CustomShape 9"/>
            <p:cNvSpPr/>
            <p:nvPr/>
          </p:nvSpPr>
          <p:spPr>
            <a:xfrm>
              <a:off x="6860520" y="5102280"/>
              <a:ext cx="1118160" cy="82764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C00000"/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8680" tIns="58680" rIns="34200" bIns="5832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315"/>
                </a:spcAft>
                <a:buNone/>
              </a:pPr>
              <a:r>
                <a:rPr lang="en-US" sz="900" b="0" strike="noStrike" spc="-1">
                  <a:solidFill>
                    <a:srgbClr val="0D0D0D"/>
                  </a:solidFill>
                  <a:latin typeface="Arial"/>
                  <a:ea typeface="DejaVu Sans"/>
                </a:rPr>
                <a:t>Application creates the packet</a:t>
              </a:r>
              <a:endParaRPr lang="en-IN" sz="900" b="0" strike="noStrike" spc="-1">
                <a:latin typeface="Arial"/>
              </a:endParaRPr>
            </a:p>
          </p:txBody>
        </p:sp>
        <p:sp>
          <p:nvSpPr>
            <p:cNvPr id="1236" name="CustomShape 10"/>
            <p:cNvSpPr/>
            <p:nvPr/>
          </p:nvSpPr>
          <p:spPr>
            <a:xfrm>
              <a:off x="8093880" y="5378760"/>
              <a:ext cx="234720" cy="2750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1">
                <a:tint val="60000"/>
                <a:hueOff val="0"/>
                <a:satOff val="0"/>
                <a:lumOff val="0"/>
                <a:alphaOff val="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7" name="CustomShape 11"/>
            <p:cNvSpPr/>
            <p:nvPr/>
          </p:nvSpPr>
          <p:spPr>
            <a:xfrm>
              <a:off x="8430120" y="5102280"/>
              <a:ext cx="1118160" cy="82764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C00000"/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8680" tIns="58680" rIns="34200" bIns="5832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315"/>
                </a:spcAft>
                <a:buNone/>
              </a:pPr>
              <a:r>
                <a:rPr lang="en-US" sz="900" b="0" strike="noStrike" spc="-1">
                  <a:solidFill>
                    <a:srgbClr val="0D0D0D"/>
                  </a:solidFill>
                  <a:latin typeface="Arial"/>
                  <a:ea typeface="DejaVu Sans"/>
                </a:rPr>
                <a:t>Host copies the data to queue buffers (MSRAM) from application buffers and signals PRU to pick it up</a:t>
              </a:r>
              <a:endParaRPr lang="en-IN" sz="900" b="0" strike="noStrike" spc="-1">
                <a:latin typeface="Arial"/>
              </a:endParaRPr>
            </a:p>
          </p:txBody>
        </p:sp>
        <p:sp>
          <p:nvSpPr>
            <p:cNvPr id="1238" name="CustomShape 12"/>
            <p:cNvSpPr/>
            <p:nvPr/>
          </p:nvSpPr>
          <p:spPr>
            <a:xfrm>
              <a:off x="9663480" y="5378760"/>
              <a:ext cx="234720" cy="2750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1">
                <a:tint val="60000"/>
                <a:hueOff val="0"/>
                <a:satOff val="0"/>
                <a:lumOff val="0"/>
                <a:alphaOff val="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9" name="CustomShape 13"/>
            <p:cNvSpPr/>
            <p:nvPr/>
          </p:nvSpPr>
          <p:spPr>
            <a:xfrm>
              <a:off x="10000080" y="5102280"/>
              <a:ext cx="1118160" cy="82764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C00000"/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8680" tIns="58680" rIns="34200" bIns="5832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315"/>
                </a:spcAft>
                <a:buNone/>
              </a:pPr>
              <a:r>
                <a:rPr lang="en-US" sz="900" b="0" strike="noStrike" spc="-1">
                  <a:solidFill>
                    <a:srgbClr val="0D0D0D"/>
                  </a:solidFill>
                  <a:latin typeface="Arial"/>
                  <a:ea typeface="DejaVu Sans"/>
                </a:rPr>
                <a:t>Firmware picks up the data and puts it in Tx FIFO</a:t>
              </a:r>
              <a:endParaRPr lang="en-IN" sz="900" b="0" strike="noStrike" spc="-1">
                <a:latin typeface="Arial"/>
              </a:endParaRPr>
            </a:p>
          </p:txBody>
        </p:sp>
        <p:sp>
          <p:nvSpPr>
            <p:cNvPr id="1240" name="CustomShape 14"/>
            <p:cNvSpPr/>
            <p:nvPr/>
          </p:nvSpPr>
          <p:spPr>
            <a:xfrm>
              <a:off x="11233440" y="5378760"/>
              <a:ext cx="234720" cy="2750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1">
                <a:tint val="60000"/>
                <a:hueOff val="0"/>
                <a:satOff val="0"/>
                <a:lumOff val="0"/>
                <a:alphaOff val="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41" name="CustomShape 15"/>
            <p:cNvSpPr/>
            <p:nvPr/>
          </p:nvSpPr>
          <p:spPr>
            <a:xfrm>
              <a:off x="11569680" y="5102280"/>
              <a:ext cx="1118160" cy="827640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rgbClr val="C00000"/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8680" tIns="58680" rIns="34200" bIns="58320" anchor="ctr">
              <a:noAutofit/>
            </a:bodyPr>
            <a:lstStyle/>
            <a:p>
              <a:pPr algn="ctr">
                <a:lnSpc>
                  <a:spcPct val="90000"/>
                </a:lnSpc>
                <a:spcAft>
                  <a:spcPts val="315"/>
                </a:spcAft>
                <a:buNone/>
              </a:pPr>
              <a:r>
                <a:rPr lang="en-US" sz="900" b="0" strike="noStrike" spc="-1">
                  <a:solidFill>
                    <a:srgbClr val="0D0D0D"/>
                  </a:solidFill>
                  <a:latin typeface="Arial"/>
                  <a:ea typeface="DejaVu Sans"/>
                </a:rPr>
                <a:t>MII/RGMII picks up the data and sends it on the wire</a:t>
              </a:r>
              <a:endParaRPr lang="en-IN" sz="900" b="0" strike="noStrike" spc="-1">
                <a:latin typeface="Arial"/>
              </a:endParaRPr>
            </a:p>
          </p:txBody>
        </p:sp>
      </p:grpSp>
      <p:grpSp>
        <p:nvGrpSpPr>
          <p:cNvPr id="1242" name="Group 16"/>
          <p:cNvGrpSpPr/>
          <p:nvPr/>
        </p:nvGrpSpPr>
        <p:grpSpPr>
          <a:xfrm>
            <a:off x="0" y="0"/>
            <a:ext cx="0" cy="0"/>
            <a:chOff x="0" y="0"/>
            <a:chExt cx="0" cy="0"/>
          </a:xfrm>
        </p:grpSpPr>
      </p:grpSp>
      <p:sp>
        <p:nvSpPr>
          <p:cNvPr id="1243" name="CustomShape 17"/>
          <p:cNvSpPr/>
          <p:nvPr/>
        </p:nvSpPr>
        <p:spPr>
          <a:xfrm>
            <a:off x="548640" y="274320"/>
            <a:ext cx="12798720" cy="820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ctr">
            <a:noAutofit/>
          </a:bodyPr>
          <a:lstStyle/>
          <a:p>
            <a:pPr>
              <a:lnSpc>
                <a:spcPct val="85000"/>
              </a:lnSpc>
              <a:buNone/>
            </a:pPr>
            <a:r>
              <a:rPr lang="en-US" sz="3200" b="1" strike="noStrike" spc="-1">
                <a:solidFill>
                  <a:srgbClr val="DE0000"/>
                </a:solidFill>
                <a:latin typeface="Arial"/>
                <a:ea typeface="DejaVu Sans"/>
              </a:rPr>
              <a:t>ICSS EMAC RX/TX Data Path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1244" name="CustomShape 18"/>
          <p:cNvSpPr/>
          <p:nvPr/>
        </p:nvSpPr>
        <p:spPr>
          <a:xfrm>
            <a:off x="914400" y="2390040"/>
            <a:ext cx="24354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RX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45" name="CustomShape 19"/>
          <p:cNvSpPr/>
          <p:nvPr/>
        </p:nvSpPr>
        <p:spPr>
          <a:xfrm>
            <a:off x="1066680" y="5517720"/>
            <a:ext cx="24354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C00000"/>
                </a:solidFill>
                <a:latin typeface="Arial"/>
                <a:ea typeface="DejaVu Sans"/>
              </a:rPr>
              <a:t>TX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CustomShape 1"/>
          <p:cNvSpPr/>
          <p:nvPr/>
        </p:nvSpPr>
        <p:spPr>
          <a:xfrm>
            <a:off x="533520" y="117360"/>
            <a:ext cx="12798720" cy="820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ctr">
            <a:noAutofit/>
          </a:bodyPr>
          <a:lstStyle/>
          <a:p>
            <a:pPr>
              <a:lnSpc>
                <a:spcPct val="85000"/>
              </a:lnSpc>
              <a:buNone/>
            </a:pPr>
            <a:r>
              <a:rPr lang="en-US" sz="3200" b="1" strike="noStrike" spc="-1">
                <a:solidFill>
                  <a:srgbClr val="DE0000"/>
                </a:solidFill>
                <a:latin typeface="Arial"/>
                <a:ea typeface="DejaVu Sans"/>
              </a:rPr>
              <a:t>ICSS EMAC Storm Prevention Architecture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1247" name="CustomShape 2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12C04ADE-4C7F-4E1A-82D0-036B5E57D89D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39</a:t>
            </a:fld>
            <a:endParaRPr lang="en-IN" sz="1800" b="0" strike="noStrike" spc="-1">
              <a:latin typeface="Arial"/>
            </a:endParaRPr>
          </a:p>
        </p:txBody>
      </p:sp>
      <p:sp>
        <p:nvSpPr>
          <p:cNvPr id="1248" name="CustomShape 3"/>
          <p:cNvSpPr/>
          <p:nvPr/>
        </p:nvSpPr>
        <p:spPr>
          <a:xfrm>
            <a:off x="5867280" y="1097280"/>
            <a:ext cx="2664000" cy="1170360"/>
          </a:xfrm>
          <a:prstGeom prst="ellipse">
            <a:avLst/>
          </a:prstGeom>
          <a:solidFill>
            <a:srgbClr val="A4A4A4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Broadcast/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Multicast Packet Received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49" name="CustomShape 4"/>
          <p:cNvSpPr/>
          <p:nvPr/>
        </p:nvSpPr>
        <p:spPr>
          <a:xfrm>
            <a:off x="9677520" y="2831040"/>
            <a:ext cx="2664000" cy="1170360"/>
          </a:xfrm>
          <a:prstGeom prst="ellipse">
            <a:avLst/>
          </a:prstGeom>
          <a:solidFill>
            <a:srgbClr val="A4A4A4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Storm Prevention Credits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50" name="CustomShape 5"/>
          <p:cNvSpPr/>
          <p:nvPr/>
        </p:nvSpPr>
        <p:spPr>
          <a:xfrm>
            <a:off x="2057400" y="2831040"/>
            <a:ext cx="2664000" cy="1170360"/>
          </a:xfrm>
          <a:prstGeom prst="ellipse">
            <a:avLst/>
          </a:prstGeom>
          <a:solidFill>
            <a:srgbClr val="A4A4A4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Drop Packet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51" name="CustomShape 6"/>
          <p:cNvSpPr/>
          <p:nvPr/>
        </p:nvSpPr>
        <p:spPr>
          <a:xfrm>
            <a:off x="5867280" y="4564440"/>
            <a:ext cx="2664000" cy="1170360"/>
          </a:xfrm>
          <a:prstGeom prst="ellipse">
            <a:avLst/>
          </a:prstGeom>
          <a:solidFill>
            <a:srgbClr val="A4A4A4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Decrement Credits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52" name="CustomShape 7"/>
          <p:cNvSpPr/>
          <p:nvPr/>
        </p:nvSpPr>
        <p:spPr>
          <a:xfrm>
            <a:off x="5867280" y="6335280"/>
            <a:ext cx="2664000" cy="1170360"/>
          </a:xfrm>
          <a:prstGeom prst="ellipse">
            <a:avLst/>
          </a:prstGeom>
          <a:solidFill>
            <a:srgbClr val="A4A4A4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Allow packet to pass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53" name="CustomShape 8"/>
          <p:cNvSpPr/>
          <p:nvPr/>
        </p:nvSpPr>
        <p:spPr>
          <a:xfrm>
            <a:off x="5867280" y="2838240"/>
            <a:ext cx="2664000" cy="1155600"/>
          </a:xfrm>
          <a:prstGeom prst="flowChartDecision">
            <a:avLst/>
          </a:prstGeom>
          <a:solidFill>
            <a:srgbClr val="A4A4A4"/>
          </a:solidFill>
          <a:ln>
            <a:solidFill>
              <a:srgbClr val="C00000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Check Credit Value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54" name="CustomShape 9"/>
          <p:cNvSpPr/>
          <p:nvPr/>
        </p:nvSpPr>
        <p:spPr>
          <a:xfrm>
            <a:off x="7201080" y="2270880"/>
            <a:ext cx="360" cy="564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C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5" name="CustomShape 10"/>
          <p:cNvSpPr/>
          <p:nvPr/>
        </p:nvSpPr>
        <p:spPr>
          <a:xfrm>
            <a:off x="7201080" y="4004280"/>
            <a:ext cx="360" cy="564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C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6" name="CustomShape 11"/>
          <p:cNvSpPr/>
          <p:nvPr/>
        </p:nvSpPr>
        <p:spPr>
          <a:xfrm>
            <a:off x="7201080" y="5738040"/>
            <a:ext cx="360" cy="594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C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7" name="CustomShape 12"/>
          <p:cNvSpPr/>
          <p:nvPr/>
        </p:nvSpPr>
        <p:spPr>
          <a:xfrm>
            <a:off x="8534520" y="3417480"/>
            <a:ext cx="11401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C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8" name="CustomShape 13"/>
          <p:cNvSpPr/>
          <p:nvPr/>
        </p:nvSpPr>
        <p:spPr>
          <a:xfrm flipH="1">
            <a:off x="4721400" y="3417480"/>
            <a:ext cx="11401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3360">
            <a:solidFill>
              <a:srgbClr val="C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9" name="CustomShape 14"/>
          <p:cNvSpPr/>
          <p:nvPr/>
        </p:nvSpPr>
        <p:spPr>
          <a:xfrm rot="5400000" flipH="1">
            <a:off x="10421280" y="3420720"/>
            <a:ext cx="1170360" cy="9720"/>
          </a:xfrm>
          <a:prstGeom prst="curvedConnector5">
            <a:avLst>
              <a:gd name="adj1" fmla="val -69906"/>
              <a:gd name="adj2" fmla="val -12476472"/>
              <a:gd name="adj3" fmla="val 179074"/>
            </a:avLst>
          </a:prstGeom>
          <a:noFill/>
          <a:ln w="63360">
            <a:solidFill>
              <a:srgbClr val="C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0" name="CustomShape 15"/>
          <p:cNvSpPr/>
          <p:nvPr/>
        </p:nvSpPr>
        <p:spPr>
          <a:xfrm>
            <a:off x="5843880" y="2652480"/>
            <a:ext cx="10638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On PRU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61" name="CustomShape 16"/>
          <p:cNvSpPr/>
          <p:nvPr/>
        </p:nvSpPr>
        <p:spPr>
          <a:xfrm>
            <a:off x="4755240" y="3529800"/>
            <a:ext cx="12895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Credits = 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62" name="CustomShape 17"/>
          <p:cNvSpPr/>
          <p:nvPr/>
        </p:nvSpPr>
        <p:spPr>
          <a:xfrm>
            <a:off x="7287840" y="4079160"/>
            <a:ext cx="18046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Credit Value &gt; 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63" name="CustomShape 18"/>
          <p:cNvSpPr/>
          <p:nvPr/>
        </p:nvSpPr>
        <p:spPr>
          <a:xfrm>
            <a:off x="10378800" y="4966560"/>
            <a:ext cx="26002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Reset value with default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64" name="CustomShape 19"/>
          <p:cNvSpPr/>
          <p:nvPr/>
        </p:nvSpPr>
        <p:spPr>
          <a:xfrm>
            <a:off x="11139840" y="2490120"/>
            <a:ext cx="144504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On ARM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1206194" y="5101560"/>
            <a:ext cx="8394840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OS 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Kernel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57" name="CustomShape 2"/>
          <p:cNvSpPr/>
          <p:nvPr/>
        </p:nvSpPr>
        <p:spPr>
          <a:xfrm>
            <a:off x="0" y="7394040"/>
            <a:ext cx="14617440" cy="8352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CustomShape 3"/>
          <p:cNvSpPr/>
          <p:nvPr/>
        </p:nvSpPr>
        <p:spPr>
          <a:xfrm>
            <a:off x="4082594" y="5177880"/>
            <a:ext cx="5130852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Driver Porting Layer (DPL)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59" name="CustomShape 4"/>
          <p:cNvSpPr/>
          <p:nvPr/>
        </p:nvSpPr>
        <p:spPr>
          <a:xfrm>
            <a:off x="6769650" y="4187160"/>
            <a:ext cx="2133720" cy="61308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SOC Peripheral Drivers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60" name="CustomShape 5"/>
          <p:cNvSpPr/>
          <p:nvPr/>
        </p:nvSpPr>
        <p:spPr>
          <a:xfrm>
            <a:off x="6702846" y="5635080"/>
            <a:ext cx="2510600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No 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61" name="CustomShape 6"/>
          <p:cNvSpPr/>
          <p:nvPr/>
        </p:nvSpPr>
        <p:spPr>
          <a:xfrm>
            <a:off x="4082594" y="5635080"/>
            <a:ext cx="2480250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FreeRTOS Kernel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62" name="CustomShape 7"/>
          <p:cNvSpPr/>
          <p:nvPr/>
        </p:nvSpPr>
        <p:spPr>
          <a:xfrm>
            <a:off x="2323634" y="5177880"/>
            <a:ext cx="1673640" cy="8352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FreeRTOS POSIX 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63" name="CustomShape 8"/>
          <p:cNvSpPr/>
          <p:nvPr/>
        </p:nvSpPr>
        <p:spPr>
          <a:xfrm>
            <a:off x="3817274" y="1715400"/>
            <a:ext cx="2625453" cy="44784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Examples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65" name="CustomShape 10"/>
          <p:cNvSpPr/>
          <p:nvPr/>
        </p:nvSpPr>
        <p:spPr>
          <a:xfrm>
            <a:off x="6958177" y="3298876"/>
            <a:ext cx="2147759" cy="41616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 err="1">
                <a:solidFill>
                  <a:srgbClr val="FFFFFF"/>
                </a:solidFill>
                <a:latin typeface="Arial"/>
                <a:ea typeface="DejaVu Sans"/>
              </a:rPr>
              <a:t>Mbed</a:t>
            </a: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 TLS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66" name="CustomShape 11"/>
          <p:cNvSpPr/>
          <p:nvPr/>
        </p:nvSpPr>
        <p:spPr>
          <a:xfrm>
            <a:off x="1206194" y="2739240"/>
            <a:ext cx="8394840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Protocol stacks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And Middleware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68" name="CustomShape 13"/>
          <p:cNvSpPr/>
          <p:nvPr/>
        </p:nvSpPr>
        <p:spPr>
          <a:xfrm>
            <a:off x="1206194" y="3920400"/>
            <a:ext cx="8394840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Drivers and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69" name="CustomShape 14"/>
          <p:cNvSpPr/>
          <p:nvPr/>
        </p:nvSpPr>
        <p:spPr>
          <a:xfrm>
            <a:off x="4299287" y="4168080"/>
            <a:ext cx="2143440" cy="63216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Board Peripheral Drivers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0" name="CustomShape 15"/>
          <p:cNvSpPr/>
          <p:nvPr/>
        </p:nvSpPr>
        <p:spPr>
          <a:xfrm>
            <a:off x="1206194" y="1297800"/>
            <a:ext cx="8394840" cy="129888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Examples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And Demos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1" name="CustomShape 16"/>
          <p:cNvSpPr/>
          <p:nvPr/>
        </p:nvSpPr>
        <p:spPr>
          <a:xfrm>
            <a:off x="10046358" y="1297800"/>
            <a:ext cx="2986736" cy="486756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Tools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72" name="CustomShape 17"/>
          <p:cNvSpPr/>
          <p:nvPr/>
        </p:nvSpPr>
        <p:spPr>
          <a:xfrm>
            <a:off x="10438826" y="3755520"/>
            <a:ext cx="2177577" cy="46080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SysConfig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3" name="CustomShape 18"/>
          <p:cNvSpPr/>
          <p:nvPr/>
        </p:nvSpPr>
        <p:spPr>
          <a:xfrm>
            <a:off x="10438827" y="5108040"/>
            <a:ext cx="2177576" cy="9115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Code Composer Studio (CCS)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74" name="CustomShape 19"/>
          <p:cNvSpPr/>
          <p:nvPr/>
        </p:nvSpPr>
        <p:spPr>
          <a:xfrm>
            <a:off x="10438827" y="4345920"/>
            <a:ext cx="2177576" cy="6195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TI CLANG Compiler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75" name="CustomShape 20"/>
          <p:cNvSpPr/>
          <p:nvPr/>
        </p:nvSpPr>
        <p:spPr>
          <a:xfrm>
            <a:off x="10438827" y="2745720"/>
            <a:ext cx="2177578" cy="860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TI Resource Explorer (TIREX)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76" name="CustomShape 21"/>
          <p:cNvSpPr/>
          <p:nvPr/>
        </p:nvSpPr>
        <p:spPr>
          <a:xfrm>
            <a:off x="1206194" y="6251040"/>
            <a:ext cx="8394840" cy="682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ARM A53, ARM R5F, ARM M4F + SOC peripherals + EVM peripherals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7" name="CustomShape 22"/>
          <p:cNvSpPr/>
          <p:nvPr/>
        </p:nvSpPr>
        <p:spPr>
          <a:xfrm>
            <a:off x="10046358" y="6263640"/>
            <a:ext cx="2986736" cy="670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DejaVu Sans"/>
              </a:rPr>
              <a:t>X86 Host (Windows / Linux)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278" name="CustomShape 23"/>
          <p:cNvSpPr/>
          <p:nvPr/>
        </p:nvSpPr>
        <p:spPr>
          <a:xfrm>
            <a:off x="6769649" y="1718640"/>
            <a:ext cx="2524819" cy="44784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Demos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9" name="CustomShape 24"/>
          <p:cNvSpPr/>
          <p:nvPr/>
        </p:nvSpPr>
        <p:spPr>
          <a:xfrm>
            <a:off x="10438826" y="1818720"/>
            <a:ext cx="2177579" cy="860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SDK Tools (Flashing, Boot, …)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80" name="CustomShape 25"/>
          <p:cNvSpPr/>
          <p:nvPr/>
        </p:nvSpPr>
        <p:spPr>
          <a:xfrm>
            <a:off x="4082594" y="3301002"/>
            <a:ext cx="2346300" cy="41616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LwIP  (TCP/UDP)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83" name="CustomShape 12"/>
          <p:cNvSpPr/>
          <p:nvPr/>
        </p:nvSpPr>
        <p:spPr>
          <a:xfrm>
            <a:off x="4082593" y="2806560"/>
            <a:ext cx="2346299" cy="41616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IN" sz="1800" b="0" strike="noStrike" spc="-1" dirty="0" err="1">
                <a:solidFill>
                  <a:srgbClr val="FFFFFF"/>
                </a:solidFill>
                <a:latin typeface="Arial"/>
                <a:ea typeface="DejaVu Sans"/>
              </a:rPr>
              <a:t>TinyUSB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84" name="CustomShape 27"/>
          <p:cNvSpPr/>
          <p:nvPr/>
        </p:nvSpPr>
        <p:spPr>
          <a:xfrm>
            <a:off x="6958178" y="2805480"/>
            <a:ext cx="2147758" cy="41724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IN" sz="1800" b="0" strike="noStrike" spc="-1" dirty="0" err="1">
                <a:solidFill>
                  <a:srgbClr val="FFFFFF"/>
                </a:solidFill>
                <a:latin typeface="Arial"/>
                <a:ea typeface="DejaVu Sans"/>
              </a:rPr>
              <a:t>FreeRTOS</a:t>
            </a:r>
            <a:r>
              <a:rPr lang="en-IN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 + FAT</a:t>
            </a:r>
            <a:endParaRPr lang="en-IN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6D296167-52DA-43E4-9B6B-BC1827500D27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40</a:t>
            </a:fld>
            <a:endParaRPr lang="en-IN" sz="1100" b="0" strike="noStrike" spc="-1">
              <a:latin typeface="Arial"/>
            </a:endParaRPr>
          </a:p>
        </p:txBody>
      </p:sp>
      <p:pic>
        <p:nvPicPr>
          <p:cNvPr id="1266" name="Graphic 5"/>
          <p:cNvPicPr/>
          <p:nvPr/>
        </p:nvPicPr>
        <p:blipFill>
          <a:blip r:embed="rId2"/>
          <a:stretch/>
        </p:blipFill>
        <p:spPr>
          <a:xfrm>
            <a:off x="6172200" y="2590920"/>
            <a:ext cx="911520" cy="911520"/>
          </a:xfrm>
          <a:prstGeom prst="rect">
            <a:avLst/>
          </a:prstGeom>
          <a:ln w="0">
            <a:noFill/>
          </a:ln>
        </p:spPr>
      </p:pic>
      <p:pic>
        <p:nvPicPr>
          <p:cNvPr id="1267" name="Graphic 7"/>
          <p:cNvPicPr/>
          <p:nvPr/>
        </p:nvPicPr>
        <p:blipFill>
          <a:blip r:embed="rId3"/>
          <a:stretch/>
        </p:blipFill>
        <p:spPr>
          <a:xfrm>
            <a:off x="4343400" y="1676520"/>
            <a:ext cx="911520" cy="911520"/>
          </a:xfrm>
          <a:prstGeom prst="rect">
            <a:avLst/>
          </a:prstGeom>
          <a:ln w="0">
            <a:noFill/>
          </a:ln>
        </p:spPr>
      </p:pic>
      <p:pic>
        <p:nvPicPr>
          <p:cNvPr id="1268" name="Graphic 9"/>
          <p:cNvPicPr/>
          <p:nvPr/>
        </p:nvPicPr>
        <p:blipFill>
          <a:blip r:embed="rId4"/>
          <a:stretch/>
        </p:blipFill>
        <p:spPr>
          <a:xfrm>
            <a:off x="2057400" y="2590920"/>
            <a:ext cx="911520" cy="911520"/>
          </a:xfrm>
          <a:prstGeom prst="rect">
            <a:avLst/>
          </a:prstGeom>
          <a:ln w="0">
            <a:noFill/>
          </a:ln>
        </p:spPr>
      </p:pic>
      <p:sp>
        <p:nvSpPr>
          <p:cNvPr id="1269" name="CustomShape 2"/>
          <p:cNvSpPr/>
          <p:nvPr/>
        </p:nvSpPr>
        <p:spPr>
          <a:xfrm rot="5400000" flipH="1" flipV="1">
            <a:off x="3200400" y="1443960"/>
            <a:ext cx="454320" cy="1825920"/>
          </a:xfrm>
          <a:prstGeom prst="bentConnector2">
            <a:avLst/>
          </a:prstGeom>
          <a:noFill/>
          <a:ln w="76320">
            <a:solidFill>
              <a:srgbClr val="000000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0" name="CustomShape 3"/>
          <p:cNvSpPr/>
          <p:nvPr/>
        </p:nvSpPr>
        <p:spPr>
          <a:xfrm rot="16200000" flipV="1">
            <a:off x="5717880" y="1673640"/>
            <a:ext cx="454320" cy="1368720"/>
          </a:xfrm>
          <a:prstGeom prst="bentConnector2">
            <a:avLst/>
          </a:prstGeom>
          <a:noFill/>
          <a:ln w="76320">
            <a:solidFill>
              <a:srgbClr val="000000"/>
            </a:solidFill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1" name="CustomShape 4"/>
          <p:cNvSpPr/>
          <p:nvPr/>
        </p:nvSpPr>
        <p:spPr>
          <a:xfrm>
            <a:off x="1695240" y="3519000"/>
            <a:ext cx="163548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EVM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192.168.1.100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72" name="CustomShape 5"/>
          <p:cNvSpPr/>
          <p:nvPr/>
        </p:nvSpPr>
        <p:spPr>
          <a:xfrm>
            <a:off x="5810040" y="3522240"/>
            <a:ext cx="163548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HOST PC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192.168.1.101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73" name="CustomShape 6"/>
          <p:cNvSpPr/>
          <p:nvPr/>
        </p:nvSpPr>
        <p:spPr>
          <a:xfrm>
            <a:off x="3850200" y="2590920"/>
            <a:ext cx="1819800" cy="910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ROUTER with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DHCP SERVER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192.168.1.1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5CF67279-BAEB-4286-A1D1-01056E8C3361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41</a:t>
            </a:fld>
            <a:endParaRPr lang="en-IN" sz="1100" b="0" strike="noStrike" spc="-1">
              <a:latin typeface="Arial"/>
            </a:endParaRPr>
          </a:p>
        </p:txBody>
      </p:sp>
      <p:pic>
        <p:nvPicPr>
          <p:cNvPr id="1275" name="Picture 4"/>
          <p:cNvPicPr/>
          <p:nvPr/>
        </p:nvPicPr>
        <p:blipFill>
          <a:blip r:embed="rId2"/>
          <a:stretch/>
        </p:blipFill>
        <p:spPr>
          <a:xfrm>
            <a:off x="1752480" y="148680"/>
            <a:ext cx="9583920" cy="6650280"/>
          </a:xfrm>
          <a:prstGeom prst="rect">
            <a:avLst/>
          </a:prstGeom>
          <a:ln w="0">
            <a:noFill/>
          </a:ln>
        </p:spPr>
      </p:pic>
      <p:sp>
        <p:nvSpPr>
          <p:cNvPr id="1276" name="CustomShape 2"/>
          <p:cNvSpPr/>
          <p:nvPr/>
        </p:nvSpPr>
        <p:spPr>
          <a:xfrm>
            <a:off x="7162920" y="4114800"/>
            <a:ext cx="4173840" cy="378000"/>
          </a:xfrm>
          <a:prstGeom prst="rect">
            <a:avLst/>
          </a:prstGeom>
          <a:noFill/>
          <a:ln>
            <a:solidFill>
              <a:srgbClr val="DE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7" name="CustomShape 3"/>
          <p:cNvSpPr/>
          <p:nvPr/>
        </p:nvSpPr>
        <p:spPr>
          <a:xfrm>
            <a:off x="2057400" y="4648320"/>
            <a:ext cx="2130840" cy="302040"/>
          </a:xfrm>
          <a:prstGeom prst="rect">
            <a:avLst/>
          </a:prstGeom>
          <a:noFill/>
          <a:ln>
            <a:solidFill>
              <a:srgbClr val="DE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8" name="CustomShape 4"/>
          <p:cNvSpPr/>
          <p:nvPr/>
        </p:nvSpPr>
        <p:spPr>
          <a:xfrm>
            <a:off x="2133720" y="6324480"/>
            <a:ext cx="2130840" cy="302040"/>
          </a:xfrm>
          <a:prstGeom prst="rect">
            <a:avLst/>
          </a:prstGeom>
          <a:noFill/>
          <a:ln>
            <a:solidFill>
              <a:srgbClr val="DE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44A379EB-2004-4280-94E9-1511A7D92B00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42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280" name="CustomShape 2"/>
          <p:cNvSpPr/>
          <p:nvPr/>
        </p:nvSpPr>
        <p:spPr>
          <a:xfrm>
            <a:off x="1676520" y="2819520"/>
            <a:ext cx="1216440" cy="60660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EPWM 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81" name="Line 3"/>
          <p:cNvSpPr/>
          <p:nvPr/>
        </p:nvSpPr>
        <p:spPr>
          <a:xfrm>
            <a:off x="2895480" y="3124080"/>
            <a:ext cx="609480" cy="360"/>
          </a:xfrm>
          <a:prstGeom prst="line">
            <a:avLst/>
          </a:prstGeom>
          <a:ln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2" name="Line 4"/>
          <p:cNvSpPr/>
          <p:nvPr/>
        </p:nvSpPr>
        <p:spPr>
          <a:xfrm>
            <a:off x="3504960" y="1904760"/>
            <a:ext cx="360" cy="2438640"/>
          </a:xfrm>
          <a:prstGeom prst="line">
            <a:avLst/>
          </a:prstGeom>
          <a:ln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3" name="CustomShape 5"/>
          <p:cNvSpPr/>
          <p:nvPr/>
        </p:nvSpPr>
        <p:spPr>
          <a:xfrm>
            <a:off x="4419720" y="1828800"/>
            <a:ext cx="1185840" cy="106380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ADC 2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84" name="CustomShape 6"/>
          <p:cNvSpPr/>
          <p:nvPr/>
        </p:nvSpPr>
        <p:spPr>
          <a:xfrm>
            <a:off x="4419720" y="3352680"/>
            <a:ext cx="1185840" cy="106380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ADC 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85" name="CustomShape 7"/>
          <p:cNvSpPr/>
          <p:nvPr/>
        </p:nvSpPr>
        <p:spPr>
          <a:xfrm>
            <a:off x="2837520" y="2854440"/>
            <a:ext cx="722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SOC A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286" name="CustomShape 8"/>
          <p:cNvSpPr/>
          <p:nvPr/>
        </p:nvSpPr>
        <p:spPr>
          <a:xfrm>
            <a:off x="3593880" y="1645200"/>
            <a:ext cx="713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SOC0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287" name="CustomShape 9"/>
          <p:cNvSpPr/>
          <p:nvPr/>
        </p:nvSpPr>
        <p:spPr>
          <a:xfrm>
            <a:off x="3593880" y="2109600"/>
            <a:ext cx="713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SOC1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288" name="CustomShape 10"/>
          <p:cNvSpPr/>
          <p:nvPr/>
        </p:nvSpPr>
        <p:spPr>
          <a:xfrm>
            <a:off x="3606480" y="2545920"/>
            <a:ext cx="713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SOC2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289" name="CustomShape 11"/>
          <p:cNvSpPr/>
          <p:nvPr/>
        </p:nvSpPr>
        <p:spPr>
          <a:xfrm>
            <a:off x="3603960" y="4062240"/>
            <a:ext cx="713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SOC2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290" name="CustomShape 12"/>
          <p:cNvSpPr/>
          <p:nvPr/>
        </p:nvSpPr>
        <p:spPr>
          <a:xfrm>
            <a:off x="3605040" y="3625200"/>
            <a:ext cx="713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SOC1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291" name="CustomShape 13"/>
          <p:cNvSpPr/>
          <p:nvPr/>
        </p:nvSpPr>
        <p:spPr>
          <a:xfrm>
            <a:off x="3604680" y="3162240"/>
            <a:ext cx="713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SOC0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292" name="CustomShape 14"/>
          <p:cNvSpPr/>
          <p:nvPr/>
        </p:nvSpPr>
        <p:spPr>
          <a:xfrm>
            <a:off x="5608440" y="190512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3" name="CustomShape 15"/>
          <p:cNvSpPr/>
          <p:nvPr/>
        </p:nvSpPr>
        <p:spPr>
          <a:xfrm>
            <a:off x="5608440" y="236232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4" name="CustomShape 16"/>
          <p:cNvSpPr/>
          <p:nvPr/>
        </p:nvSpPr>
        <p:spPr>
          <a:xfrm>
            <a:off x="5608440" y="281952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5" name="CustomShape 17"/>
          <p:cNvSpPr/>
          <p:nvPr/>
        </p:nvSpPr>
        <p:spPr>
          <a:xfrm>
            <a:off x="5617800" y="434340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6" name="CustomShape 18"/>
          <p:cNvSpPr/>
          <p:nvPr/>
        </p:nvSpPr>
        <p:spPr>
          <a:xfrm>
            <a:off x="5617800" y="388620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7" name="CustomShape 19"/>
          <p:cNvSpPr/>
          <p:nvPr/>
        </p:nvSpPr>
        <p:spPr>
          <a:xfrm>
            <a:off x="5608440" y="342900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8" name="CustomShape 20"/>
          <p:cNvSpPr/>
          <p:nvPr/>
        </p:nvSpPr>
        <p:spPr>
          <a:xfrm>
            <a:off x="6181920" y="1774440"/>
            <a:ext cx="1216440" cy="304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299" name="CustomShape 21"/>
          <p:cNvSpPr/>
          <p:nvPr/>
        </p:nvSpPr>
        <p:spPr>
          <a:xfrm>
            <a:off x="6172200" y="2206800"/>
            <a:ext cx="1216440" cy="304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00" name="CustomShape 22"/>
          <p:cNvSpPr/>
          <p:nvPr/>
        </p:nvSpPr>
        <p:spPr>
          <a:xfrm>
            <a:off x="6181920" y="2647800"/>
            <a:ext cx="1216440" cy="304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RESULT2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01" name="CustomShape 23"/>
          <p:cNvSpPr/>
          <p:nvPr/>
        </p:nvSpPr>
        <p:spPr>
          <a:xfrm>
            <a:off x="6181920" y="3258720"/>
            <a:ext cx="1216440" cy="304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02" name="CustomShape 24"/>
          <p:cNvSpPr/>
          <p:nvPr/>
        </p:nvSpPr>
        <p:spPr>
          <a:xfrm>
            <a:off x="6201360" y="3732480"/>
            <a:ext cx="1216440" cy="304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03" name="CustomShape 25"/>
          <p:cNvSpPr/>
          <p:nvPr/>
        </p:nvSpPr>
        <p:spPr>
          <a:xfrm>
            <a:off x="6201360" y="4182480"/>
            <a:ext cx="1216440" cy="304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RESULT2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04" name="CustomShape 26"/>
          <p:cNvSpPr/>
          <p:nvPr/>
        </p:nvSpPr>
        <p:spPr>
          <a:xfrm>
            <a:off x="3505320" y="190512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5" name="CustomShape 27"/>
          <p:cNvSpPr/>
          <p:nvPr/>
        </p:nvSpPr>
        <p:spPr>
          <a:xfrm>
            <a:off x="3505320" y="236088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6" name="CustomShape 28"/>
          <p:cNvSpPr/>
          <p:nvPr/>
        </p:nvSpPr>
        <p:spPr>
          <a:xfrm>
            <a:off x="3505320" y="281160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7" name="CustomShape 29"/>
          <p:cNvSpPr/>
          <p:nvPr/>
        </p:nvSpPr>
        <p:spPr>
          <a:xfrm>
            <a:off x="3505320" y="342900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8" name="CustomShape 30"/>
          <p:cNvSpPr/>
          <p:nvPr/>
        </p:nvSpPr>
        <p:spPr>
          <a:xfrm>
            <a:off x="3505320" y="388620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9" name="CustomShape 31"/>
          <p:cNvSpPr/>
          <p:nvPr/>
        </p:nvSpPr>
        <p:spPr>
          <a:xfrm>
            <a:off x="3505320" y="434340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0" name="CustomShape 32"/>
          <p:cNvSpPr/>
          <p:nvPr/>
        </p:nvSpPr>
        <p:spPr>
          <a:xfrm>
            <a:off x="3220560" y="481680"/>
            <a:ext cx="4898160" cy="635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AM263 -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ADC Multiple SOC EPWM </a:t>
            </a:r>
            <a:r>
              <a:rPr lang="en-US" sz="1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Example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CF5A8F0E-B23C-4F34-AFC1-87914E5A081D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43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312" name="CustomShape 2"/>
          <p:cNvSpPr/>
          <p:nvPr/>
        </p:nvSpPr>
        <p:spPr>
          <a:xfrm>
            <a:off x="1676520" y="2819520"/>
            <a:ext cx="1216440" cy="60660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EPWM 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13" name="Line 3"/>
          <p:cNvSpPr/>
          <p:nvPr/>
        </p:nvSpPr>
        <p:spPr>
          <a:xfrm>
            <a:off x="2895480" y="3099960"/>
            <a:ext cx="609480" cy="360"/>
          </a:xfrm>
          <a:prstGeom prst="line">
            <a:avLst/>
          </a:prstGeom>
          <a:ln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4" name="Line 4"/>
          <p:cNvSpPr/>
          <p:nvPr/>
        </p:nvSpPr>
        <p:spPr>
          <a:xfrm>
            <a:off x="3504960" y="1904760"/>
            <a:ext cx="360" cy="2438640"/>
          </a:xfrm>
          <a:prstGeom prst="line">
            <a:avLst/>
          </a:prstGeom>
          <a:ln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5" name="CustomShape 5"/>
          <p:cNvSpPr/>
          <p:nvPr/>
        </p:nvSpPr>
        <p:spPr>
          <a:xfrm>
            <a:off x="4419720" y="1828800"/>
            <a:ext cx="1185840" cy="25117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ADC 2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16" name="CustomShape 6"/>
          <p:cNvSpPr/>
          <p:nvPr/>
        </p:nvSpPr>
        <p:spPr>
          <a:xfrm>
            <a:off x="2855880" y="2773080"/>
            <a:ext cx="722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SOC A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317" name="CustomShape 7"/>
          <p:cNvSpPr/>
          <p:nvPr/>
        </p:nvSpPr>
        <p:spPr>
          <a:xfrm>
            <a:off x="3593880" y="1645200"/>
            <a:ext cx="713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SOC0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318" name="CustomShape 8"/>
          <p:cNvSpPr/>
          <p:nvPr/>
        </p:nvSpPr>
        <p:spPr>
          <a:xfrm>
            <a:off x="3593880" y="2109600"/>
            <a:ext cx="713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SOC1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319" name="CustomShape 9"/>
          <p:cNvSpPr/>
          <p:nvPr/>
        </p:nvSpPr>
        <p:spPr>
          <a:xfrm>
            <a:off x="3584880" y="2839320"/>
            <a:ext cx="812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SOC12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320" name="CustomShape 10"/>
          <p:cNvSpPr/>
          <p:nvPr/>
        </p:nvSpPr>
        <p:spPr>
          <a:xfrm>
            <a:off x="5608440" y="190512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1" name="CustomShape 11"/>
          <p:cNvSpPr/>
          <p:nvPr/>
        </p:nvSpPr>
        <p:spPr>
          <a:xfrm>
            <a:off x="5608440" y="236232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2" name="CustomShape 12"/>
          <p:cNvSpPr/>
          <p:nvPr/>
        </p:nvSpPr>
        <p:spPr>
          <a:xfrm>
            <a:off x="5598720" y="366552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3" name="CustomShape 13"/>
          <p:cNvSpPr/>
          <p:nvPr/>
        </p:nvSpPr>
        <p:spPr>
          <a:xfrm>
            <a:off x="6181920" y="1774440"/>
            <a:ext cx="1216440" cy="304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24" name="CustomShape 14"/>
          <p:cNvSpPr/>
          <p:nvPr/>
        </p:nvSpPr>
        <p:spPr>
          <a:xfrm>
            <a:off x="6172200" y="2206800"/>
            <a:ext cx="1216440" cy="304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25" name="CustomShape 15"/>
          <p:cNvSpPr/>
          <p:nvPr/>
        </p:nvSpPr>
        <p:spPr>
          <a:xfrm>
            <a:off x="6172200" y="3493800"/>
            <a:ext cx="1216440" cy="304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RESULT2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26" name="CustomShape 16"/>
          <p:cNvSpPr/>
          <p:nvPr/>
        </p:nvSpPr>
        <p:spPr>
          <a:xfrm>
            <a:off x="3505320" y="190512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7" name="CustomShape 17"/>
          <p:cNvSpPr/>
          <p:nvPr/>
        </p:nvSpPr>
        <p:spPr>
          <a:xfrm>
            <a:off x="3505320" y="236088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8" name="CustomShape 18"/>
          <p:cNvSpPr/>
          <p:nvPr/>
        </p:nvSpPr>
        <p:spPr>
          <a:xfrm>
            <a:off x="3512880" y="310500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9" name="CustomShape 19"/>
          <p:cNvSpPr/>
          <p:nvPr/>
        </p:nvSpPr>
        <p:spPr>
          <a:xfrm>
            <a:off x="2283840" y="981720"/>
            <a:ext cx="58327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AM263 -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ADC Burst Mode Oversampling </a:t>
            </a:r>
            <a:r>
              <a:rPr lang="en-US" sz="1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Example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30" name="CustomShape 20"/>
          <p:cNvSpPr/>
          <p:nvPr/>
        </p:nvSpPr>
        <p:spPr>
          <a:xfrm>
            <a:off x="3594240" y="3228840"/>
            <a:ext cx="812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SOC13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331" name="CustomShape 21"/>
          <p:cNvSpPr/>
          <p:nvPr/>
        </p:nvSpPr>
        <p:spPr>
          <a:xfrm>
            <a:off x="3589200" y="3626640"/>
            <a:ext cx="812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SOC14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332" name="CustomShape 22"/>
          <p:cNvSpPr/>
          <p:nvPr/>
        </p:nvSpPr>
        <p:spPr>
          <a:xfrm>
            <a:off x="3601800" y="4062960"/>
            <a:ext cx="812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SOC15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333" name="CustomShape 23"/>
          <p:cNvSpPr/>
          <p:nvPr/>
        </p:nvSpPr>
        <p:spPr>
          <a:xfrm>
            <a:off x="3505320" y="348876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4" name="CustomShape 24"/>
          <p:cNvSpPr/>
          <p:nvPr/>
        </p:nvSpPr>
        <p:spPr>
          <a:xfrm>
            <a:off x="3500280" y="387792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5" name="CustomShape 25"/>
          <p:cNvSpPr/>
          <p:nvPr/>
        </p:nvSpPr>
        <p:spPr>
          <a:xfrm>
            <a:off x="3500280" y="432864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6" name="CustomShape 26"/>
          <p:cNvSpPr/>
          <p:nvPr/>
        </p:nvSpPr>
        <p:spPr>
          <a:xfrm>
            <a:off x="3598200" y="2839320"/>
            <a:ext cx="931680" cy="2567880"/>
          </a:xfrm>
          <a:prstGeom prst="rect">
            <a:avLst/>
          </a:prstGeom>
          <a:noFill/>
          <a:ln>
            <a:solidFill>
              <a:srgbClr val="808080"/>
            </a:solidFill>
            <a:prstDash val="sys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Burst mode enabled</a:t>
            </a:r>
            <a:endParaRPr lang="en-IN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F948F031-7202-4BAD-A992-46A1E0072A8C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44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338" name="CustomShape 2"/>
          <p:cNvSpPr/>
          <p:nvPr/>
        </p:nvSpPr>
        <p:spPr>
          <a:xfrm>
            <a:off x="1676520" y="2819520"/>
            <a:ext cx="1216440" cy="60660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EPWM 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39" name="Line 3"/>
          <p:cNvSpPr/>
          <p:nvPr/>
        </p:nvSpPr>
        <p:spPr>
          <a:xfrm>
            <a:off x="2895480" y="3124080"/>
            <a:ext cx="609480" cy="360"/>
          </a:xfrm>
          <a:prstGeom prst="line">
            <a:avLst/>
          </a:prstGeom>
          <a:ln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0" name="Line 4"/>
          <p:cNvSpPr/>
          <p:nvPr/>
        </p:nvSpPr>
        <p:spPr>
          <a:xfrm>
            <a:off x="3504960" y="2360520"/>
            <a:ext cx="360" cy="1525680"/>
          </a:xfrm>
          <a:prstGeom prst="line">
            <a:avLst/>
          </a:prstGeom>
          <a:ln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1" name="CustomShape 5"/>
          <p:cNvSpPr/>
          <p:nvPr/>
        </p:nvSpPr>
        <p:spPr>
          <a:xfrm>
            <a:off x="4419720" y="1828800"/>
            <a:ext cx="1185840" cy="106380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ADC 2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42" name="CustomShape 6"/>
          <p:cNvSpPr/>
          <p:nvPr/>
        </p:nvSpPr>
        <p:spPr>
          <a:xfrm>
            <a:off x="4419720" y="3352680"/>
            <a:ext cx="1185840" cy="106380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ADC 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43" name="CustomShape 7"/>
          <p:cNvSpPr/>
          <p:nvPr/>
        </p:nvSpPr>
        <p:spPr>
          <a:xfrm>
            <a:off x="2837520" y="2854440"/>
            <a:ext cx="722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SOC A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344" name="CustomShape 8"/>
          <p:cNvSpPr/>
          <p:nvPr/>
        </p:nvSpPr>
        <p:spPr>
          <a:xfrm>
            <a:off x="3540960" y="2082240"/>
            <a:ext cx="713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SOC0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345" name="CustomShape 9"/>
          <p:cNvSpPr/>
          <p:nvPr/>
        </p:nvSpPr>
        <p:spPr>
          <a:xfrm>
            <a:off x="3619800" y="3580200"/>
            <a:ext cx="713520" cy="30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SOC0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346" name="CustomShape 10"/>
          <p:cNvSpPr/>
          <p:nvPr/>
        </p:nvSpPr>
        <p:spPr>
          <a:xfrm>
            <a:off x="5608440" y="236232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7" name="CustomShape 11"/>
          <p:cNvSpPr/>
          <p:nvPr/>
        </p:nvSpPr>
        <p:spPr>
          <a:xfrm>
            <a:off x="5617800" y="388620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8" name="CustomShape 12"/>
          <p:cNvSpPr/>
          <p:nvPr/>
        </p:nvSpPr>
        <p:spPr>
          <a:xfrm>
            <a:off x="6172200" y="2082240"/>
            <a:ext cx="1216440" cy="58176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49" name="CustomShape 13"/>
          <p:cNvSpPr/>
          <p:nvPr/>
        </p:nvSpPr>
        <p:spPr>
          <a:xfrm>
            <a:off x="6201360" y="3618000"/>
            <a:ext cx="1216440" cy="6217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50" name="CustomShape 14"/>
          <p:cNvSpPr/>
          <p:nvPr/>
        </p:nvSpPr>
        <p:spPr>
          <a:xfrm>
            <a:off x="3505320" y="236088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1" name="CustomShape 15"/>
          <p:cNvSpPr/>
          <p:nvPr/>
        </p:nvSpPr>
        <p:spPr>
          <a:xfrm>
            <a:off x="3505320" y="388620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2" name="CustomShape 16"/>
          <p:cNvSpPr/>
          <p:nvPr/>
        </p:nvSpPr>
        <p:spPr>
          <a:xfrm>
            <a:off x="7994880" y="2082240"/>
            <a:ext cx="1445040" cy="58176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DMA Channel 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53" name="CustomShape 17"/>
          <p:cNvSpPr/>
          <p:nvPr/>
        </p:nvSpPr>
        <p:spPr>
          <a:xfrm>
            <a:off x="8001000" y="3637800"/>
            <a:ext cx="1445040" cy="58176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DMA Channel 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54" name="CustomShape 18"/>
          <p:cNvSpPr/>
          <p:nvPr/>
        </p:nvSpPr>
        <p:spPr>
          <a:xfrm flipV="1">
            <a:off x="7391520" y="2368440"/>
            <a:ext cx="6004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5" name="CustomShape 19"/>
          <p:cNvSpPr/>
          <p:nvPr/>
        </p:nvSpPr>
        <p:spPr>
          <a:xfrm>
            <a:off x="7430760" y="3930120"/>
            <a:ext cx="56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6" name="CustomShape 20"/>
          <p:cNvSpPr/>
          <p:nvPr/>
        </p:nvSpPr>
        <p:spPr>
          <a:xfrm>
            <a:off x="10085400" y="2082240"/>
            <a:ext cx="1341720" cy="58176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 BUFFER0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57" name="CustomShape 21"/>
          <p:cNvSpPr/>
          <p:nvPr/>
        </p:nvSpPr>
        <p:spPr>
          <a:xfrm>
            <a:off x="9442440" y="2374560"/>
            <a:ext cx="639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8" name="CustomShape 22"/>
          <p:cNvSpPr/>
          <p:nvPr/>
        </p:nvSpPr>
        <p:spPr>
          <a:xfrm>
            <a:off x="9442440" y="3930120"/>
            <a:ext cx="639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9" name="CustomShape 23"/>
          <p:cNvSpPr/>
          <p:nvPr/>
        </p:nvSpPr>
        <p:spPr>
          <a:xfrm>
            <a:off x="10085400" y="3637800"/>
            <a:ext cx="1341720" cy="58176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RESULT BUFFER1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60" name="CustomShape 24"/>
          <p:cNvSpPr/>
          <p:nvPr/>
        </p:nvSpPr>
        <p:spPr>
          <a:xfrm>
            <a:off x="3842640" y="500040"/>
            <a:ext cx="53892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AM263 - ADC SOC Continuous DMA Example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FAC30B1D-3D7E-4E9B-868D-4757C8A967E7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45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362" name="CustomShape 2"/>
          <p:cNvSpPr/>
          <p:nvPr/>
        </p:nvSpPr>
        <p:spPr>
          <a:xfrm>
            <a:off x="2286000" y="2666880"/>
            <a:ext cx="1216440" cy="9115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RTI1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63" name="CustomShape 3"/>
          <p:cNvSpPr/>
          <p:nvPr/>
        </p:nvSpPr>
        <p:spPr>
          <a:xfrm>
            <a:off x="4559400" y="2666880"/>
            <a:ext cx="1685880" cy="9115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EDMA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64" name="CustomShape 4"/>
          <p:cNvSpPr/>
          <p:nvPr/>
        </p:nvSpPr>
        <p:spPr>
          <a:xfrm flipV="1">
            <a:off x="6248520" y="3118320"/>
            <a:ext cx="768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5" name="CustomShape 5"/>
          <p:cNvSpPr/>
          <p:nvPr/>
        </p:nvSpPr>
        <p:spPr>
          <a:xfrm>
            <a:off x="7019640" y="2666880"/>
            <a:ext cx="1216440" cy="9115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DAC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66" name="CustomShape 6"/>
          <p:cNvSpPr/>
          <p:nvPr/>
        </p:nvSpPr>
        <p:spPr>
          <a:xfrm>
            <a:off x="3505320" y="3124080"/>
            <a:ext cx="10515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7" name="CustomShape 7"/>
          <p:cNvSpPr/>
          <p:nvPr/>
        </p:nvSpPr>
        <p:spPr>
          <a:xfrm>
            <a:off x="3868920" y="500040"/>
            <a:ext cx="47034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Consolas"/>
                <a:ea typeface="DejaVu Sans"/>
              </a:rPr>
              <a:t>AM263 – DAC DMA Sine wave Example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68" name="CustomShape 8"/>
          <p:cNvSpPr/>
          <p:nvPr/>
        </p:nvSpPr>
        <p:spPr>
          <a:xfrm>
            <a:off x="3569760" y="2477880"/>
            <a:ext cx="93852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DMA Trigger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69" name="CustomShape 9"/>
          <p:cNvSpPr/>
          <p:nvPr/>
        </p:nvSpPr>
        <p:spPr>
          <a:xfrm>
            <a:off x="4267080" y="4140360"/>
            <a:ext cx="2292480" cy="12355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Sine Table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(Buffer with sine values)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70" name="CustomShape 10"/>
          <p:cNvSpPr/>
          <p:nvPr/>
        </p:nvSpPr>
        <p:spPr>
          <a:xfrm flipH="1" flipV="1">
            <a:off x="5401080" y="3578400"/>
            <a:ext cx="7920" cy="556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1" name="CustomShape 11"/>
          <p:cNvSpPr/>
          <p:nvPr/>
        </p:nvSpPr>
        <p:spPr>
          <a:xfrm flipV="1">
            <a:off x="8238960" y="3118320"/>
            <a:ext cx="6735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2" name="CustomShape 12"/>
          <p:cNvSpPr/>
          <p:nvPr/>
        </p:nvSpPr>
        <p:spPr>
          <a:xfrm>
            <a:off x="8915400" y="2666880"/>
            <a:ext cx="1445040" cy="9115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Sine wave output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73" name="CustomShape 13"/>
          <p:cNvSpPr/>
          <p:nvPr/>
        </p:nvSpPr>
        <p:spPr>
          <a:xfrm>
            <a:off x="4596120" y="5466600"/>
            <a:ext cx="16128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EDMA Source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74" name="CustomShape 14"/>
          <p:cNvSpPr/>
          <p:nvPr/>
        </p:nvSpPr>
        <p:spPr>
          <a:xfrm>
            <a:off x="6645960" y="3615840"/>
            <a:ext cx="20304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EDMA Destination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C1320D83-AACF-4A31-B2A7-70FEE07E452E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46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376" name="CustomShape 2"/>
          <p:cNvSpPr/>
          <p:nvPr/>
        </p:nvSpPr>
        <p:spPr>
          <a:xfrm>
            <a:off x="1078920" y="1351800"/>
            <a:ext cx="2570760" cy="2154960"/>
          </a:xfrm>
          <a:prstGeom prst="rect">
            <a:avLst/>
          </a:prstGeom>
          <a:solidFill>
            <a:srgbClr val="FFFFFF"/>
          </a:solidFill>
          <a:ln>
            <a:solidFill>
              <a:srgbClr val="A4A4A4"/>
            </a:solidFill>
            <a:rou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2240" b="0" strike="noStrike" spc="-1">
                <a:solidFill>
                  <a:srgbClr val="000000"/>
                </a:solidFill>
                <a:latin typeface="Arial"/>
                <a:ea typeface="DejaVu Sans"/>
              </a:rPr>
              <a:t>EPWM</a:t>
            </a:r>
            <a:endParaRPr lang="en-IN" sz="224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2240" b="0" strike="noStrike" spc="-1">
              <a:latin typeface="Arial"/>
            </a:endParaRPr>
          </a:p>
        </p:txBody>
      </p:sp>
      <p:sp>
        <p:nvSpPr>
          <p:cNvPr id="1377" name="CustomShape 3"/>
          <p:cNvSpPr/>
          <p:nvPr/>
        </p:nvSpPr>
        <p:spPr>
          <a:xfrm>
            <a:off x="1547280" y="2766960"/>
            <a:ext cx="1323360" cy="493200"/>
          </a:xfrm>
          <a:prstGeom prst="rect">
            <a:avLst/>
          </a:prstGeom>
          <a:solidFill>
            <a:srgbClr val="4ABED4"/>
          </a:solidFill>
          <a:ln>
            <a:solidFill>
              <a:srgbClr val="368C9C"/>
            </a:solidFill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80" b="0" strike="noStrike" spc="-1">
                <a:solidFill>
                  <a:srgbClr val="000000"/>
                </a:solidFill>
                <a:latin typeface="Arial"/>
                <a:ea typeface="DejaVu Sans"/>
              </a:rPr>
              <a:t>Counter Compare</a:t>
            </a:r>
            <a:endParaRPr lang="en-IN" sz="1280" b="0" strike="noStrike" spc="-1">
              <a:latin typeface="Arial"/>
            </a:endParaRPr>
          </a:p>
        </p:txBody>
      </p:sp>
      <p:sp>
        <p:nvSpPr>
          <p:cNvPr id="1378" name="CustomShape 4"/>
          <p:cNvSpPr/>
          <p:nvPr/>
        </p:nvSpPr>
        <p:spPr>
          <a:xfrm>
            <a:off x="1547280" y="1641240"/>
            <a:ext cx="1323360" cy="418680"/>
          </a:xfrm>
          <a:prstGeom prst="rect">
            <a:avLst/>
          </a:prstGeom>
          <a:solidFill>
            <a:srgbClr val="4ABED4"/>
          </a:solidFill>
          <a:ln>
            <a:solidFill>
              <a:srgbClr val="368C9C"/>
            </a:solidFill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80" b="0" strike="noStrike" spc="-1">
                <a:solidFill>
                  <a:srgbClr val="000000"/>
                </a:solidFill>
                <a:latin typeface="Arial"/>
                <a:ea typeface="DejaVu Sans"/>
              </a:rPr>
              <a:t>Time Base</a:t>
            </a:r>
            <a:endParaRPr lang="en-IN" sz="1280" b="0" strike="noStrike" spc="-1">
              <a:latin typeface="Arial"/>
            </a:endParaRPr>
          </a:p>
        </p:txBody>
      </p:sp>
      <p:sp>
        <p:nvSpPr>
          <p:cNvPr id="1379" name="CustomShape 5"/>
          <p:cNvSpPr/>
          <p:nvPr/>
        </p:nvSpPr>
        <p:spPr>
          <a:xfrm>
            <a:off x="4869720" y="1951920"/>
            <a:ext cx="1333800" cy="1134000"/>
          </a:xfrm>
          <a:prstGeom prst="rect">
            <a:avLst/>
          </a:prstGeom>
          <a:solidFill>
            <a:srgbClr val="FFFFFF"/>
          </a:solidFill>
          <a:ln>
            <a:solidFill>
              <a:srgbClr val="7F7F7F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80" b="0" strike="noStrike" spc="-1">
                <a:solidFill>
                  <a:srgbClr val="000000"/>
                </a:solidFill>
                <a:latin typeface="Arial"/>
                <a:ea typeface="DejaVu Sans"/>
              </a:rPr>
              <a:t>DMA XBar</a:t>
            </a:r>
            <a:endParaRPr lang="en-IN" sz="128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1280" b="0" strike="noStrike" spc="-1">
              <a:latin typeface="Arial"/>
            </a:endParaRPr>
          </a:p>
        </p:txBody>
      </p:sp>
      <p:sp>
        <p:nvSpPr>
          <p:cNvPr id="1380" name="CustomShape 6"/>
          <p:cNvSpPr/>
          <p:nvPr/>
        </p:nvSpPr>
        <p:spPr>
          <a:xfrm>
            <a:off x="7315200" y="1951920"/>
            <a:ext cx="1333800" cy="1134000"/>
          </a:xfrm>
          <a:prstGeom prst="rect">
            <a:avLst/>
          </a:prstGeom>
          <a:solidFill>
            <a:srgbClr val="FFFFFF"/>
          </a:solidFill>
          <a:ln>
            <a:solidFill>
              <a:srgbClr val="7F7F7F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80" b="0" strike="noStrike" spc="-1">
                <a:solidFill>
                  <a:srgbClr val="000000"/>
                </a:solidFill>
                <a:latin typeface="Arial"/>
                <a:ea typeface="DejaVu Sans"/>
              </a:rPr>
              <a:t>DMA Trigger XBar</a:t>
            </a:r>
            <a:endParaRPr lang="en-IN" sz="128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1280" b="0" strike="noStrike" spc="-1">
              <a:latin typeface="Arial"/>
            </a:endParaRPr>
          </a:p>
        </p:txBody>
      </p:sp>
      <p:sp>
        <p:nvSpPr>
          <p:cNvPr id="1381" name="CustomShape 7"/>
          <p:cNvSpPr/>
          <p:nvPr/>
        </p:nvSpPr>
        <p:spPr>
          <a:xfrm>
            <a:off x="9760680" y="1514520"/>
            <a:ext cx="2570760" cy="2154960"/>
          </a:xfrm>
          <a:prstGeom prst="rect">
            <a:avLst/>
          </a:prstGeom>
          <a:solidFill>
            <a:srgbClr val="FFFFFF"/>
          </a:solidFill>
          <a:ln>
            <a:solidFill>
              <a:srgbClr val="A4A4A4"/>
            </a:solidFill>
            <a:rou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2240" b="0" strike="noStrike" spc="-1">
                <a:solidFill>
                  <a:srgbClr val="000000"/>
                </a:solidFill>
                <a:latin typeface="Arial"/>
                <a:ea typeface="DejaVu Sans"/>
              </a:rPr>
              <a:t>EDMA</a:t>
            </a:r>
            <a:endParaRPr lang="en-IN" sz="224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2240" b="0" strike="noStrike" spc="-1">
              <a:latin typeface="Arial"/>
            </a:endParaRPr>
          </a:p>
        </p:txBody>
      </p:sp>
      <p:sp>
        <p:nvSpPr>
          <p:cNvPr id="1382" name="CustomShape 8"/>
          <p:cNvSpPr/>
          <p:nvPr/>
        </p:nvSpPr>
        <p:spPr>
          <a:xfrm flipV="1">
            <a:off x="3652200" y="2427480"/>
            <a:ext cx="1212840" cy="5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3" name="CustomShape 9"/>
          <p:cNvSpPr/>
          <p:nvPr/>
        </p:nvSpPr>
        <p:spPr>
          <a:xfrm flipV="1">
            <a:off x="6206400" y="2410920"/>
            <a:ext cx="1105920" cy="136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84" name="CustomShape 10"/>
          <p:cNvSpPr/>
          <p:nvPr/>
        </p:nvSpPr>
        <p:spPr>
          <a:xfrm>
            <a:off x="8623800" y="2374200"/>
            <a:ext cx="113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85" name="CustomShape 11"/>
          <p:cNvSpPr/>
          <p:nvPr/>
        </p:nvSpPr>
        <p:spPr>
          <a:xfrm rot="10800000" flipH="1">
            <a:off x="2014560" y="3082320"/>
            <a:ext cx="465480" cy="646920"/>
          </a:xfrm>
          <a:prstGeom prst="bentConnector4">
            <a:avLst>
              <a:gd name="adj1" fmla="val 562"/>
              <a:gd name="adj2" fmla="val 100050"/>
            </a:avLst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86" name="CustomShape 12"/>
          <p:cNvSpPr/>
          <p:nvPr/>
        </p:nvSpPr>
        <p:spPr>
          <a:xfrm rot="10800000" flipH="1" flipV="1">
            <a:off x="2014560" y="3598200"/>
            <a:ext cx="465480" cy="581400"/>
          </a:xfrm>
          <a:prstGeom prst="bentConnector3">
            <a:avLst>
              <a:gd name="adj1" fmla="val -1685"/>
            </a:avLst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87" name="CustomShape 13"/>
          <p:cNvSpPr/>
          <p:nvPr/>
        </p:nvSpPr>
        <p:spPr>
          <a:xfrm>
            <a:off x="3849840" y="2106000"/>
            <a:ext cx="818280" cy="282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80" b="0" strike="noStrike" spc="-1">
                <a:solidFill>
                  <a:srgbClr val="000000"/>
                </a:solidFill>
                <a:latin typeface="Arial"/>
                <a:ea typeface="DejaVu Sans"/>
              </a:rPr>
              <a:t>SOCA</a:t>
            </a:r>
            <a:endParaRPr lang="en-IN" sz="1280" b="0" strike="noStrike" spc="-1">
              <a:latin typeface="Arial"/>
            </a:endParaRPr>
          </a:p>
        </p:txBody>
      </p:sp>
      <p:sp>
        <p:nvSpPr>
          <p:cNvPr id="1388" name="CustomShape 14"/>
          <p:cNvSpPr/>
          <p:nvPr/>
        </p:nvSpPr>
        <p:spPr>
          <a:xfrm>
            <a:off x="12611880" y="2381400"/>
            <a:ext cx="1620720" cy="501480"/>
          </a:xfrm>
          <a:prstGeom prst="rect">
            <a:avLst/>
          </a:prstGeom>
          <a:solidFill>
            <a:srgbClr val="FFFFFF"/>
          </a:solidFill>
          <a:ln>
            <a:solidFill>
              <a:srgbClr val="7F7F7F"/>
            </a:solidFill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80" b="0" strike="noStrike" spc="-1">
                <a:solidFill>
                  <a:srgbClr val="000000"/>
                </a:solidFill>
                <a:latin typeface="Arial"/>
                <a:ea typeface="DejaVu Sans"/>
              </a:rPr>
              <a:t>Configuration Array</a:t>
            </a:r>
            <a:endParaRPr lang="en-IN" sz="1280" b="0" strike="noStrike" spc="-1">
              <a:latin typeface="Arial"/>
            </a:endParaRPr>
          </a:p>
        </p:txBody>
      </p:sp>
      <p:sp>
        <p:nvSpPr>
          <p:cNvPr id="1389" name="CustomShape 15"/>
          <p:cNvSpPr/>
          <p:nvPr/>
        </p:nvSpPr>
        <p:spPr>
          <a:xfrm rot="5400000">
            <a:off x="12682800" y="2540160"/>
            <a:ext cx="395280" cy="1086480"/>
          </a:xfrm>
          <a:prstGeom prst="bentConnector2">
            <a:avLst/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0" name="Line 16"/>
          <p:cNvSpPr/>
          <p:nvPr/>
        </p:nvSpPr>
        <p:spPr>
          <a:xfrm flipH="1">
            <a:off x="9760680" y="3283920"/>
            <a:ext cx="2573280" cy="360"/>
          </a:xfrm>
          <a:prstGeom prst="line">
            <a:avLst/>
          </a:prstGeom>
          <a:ln>
            <a:solidFill>
              <a:srgbClr val="000000"/>
            </a:solidFill>
            <a:custDash>
              <a:ds d="600000" sp="5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1" name="CustomShape 17"/>
          <p:cNvSpPr/>
          <p:nvPr/>
        </p:nvSpPr>
        <p:spPr>
          <a:xfrm rot="10800000">
            <a:off x="18444240" y="4136760"/>
            <a:ext cx="8678880" cy="850320"/>
          </a:xfrm>
          <a:prstGeom prst="bentConnector5">
            <a:avLst>
              <a:gd name="adj1" fmla="val 35179"/>
              <a:gd name="adj2" fmla="val -69319"/>
              <a:gd name="adj3" fmla="val 104213"/>
            </a:avLst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2" name="CustomShape 18"/>
          <p:cNvSpPr/>
          <p:nvPr/>
        </p:nvSpPr>
        <p:spPr>
          <a:xfrm>
            <a:off x="3652200" y="3898440"/>
            <a:ext cx="3326040" cy="282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80" b="0" strike="noStrike" spc="-1">
                <a:solidFill>
                  <a:srgbClr val="000000"/>
                </a:solidFill>
                <a:latin typeface="Arial"/>
                <a:ea typeface="DejaVu Sans"/>
              </a:rPr>
              <a:t>Data transfer to EPWM registers</a:t>
            </a:r>
            <a:endParaRPr lang="en-IN" sz="128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CustomShape 1"/>
          <p:cNvSpPr/>
          <p:nvPr/>
        </p:nvSpPr>
        <p:spPr>
          <a:xfrm>
            <a:off x="2666880" y="1371600"/>
            <a:ext cx="8303040" cy="2511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1394" name="CustomShape 2"/>
          <p:cNvSpPr/>
          <p:nvPr/>
        </p:nvSpPr>
        <p:spPr>
          <a:xfrm>
            <a:off x="5626800" y="785556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A21ED88F-BD05-46E4-ADB7-468FD303AC0A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47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395" name="CustomShape 3"/>
          <p:cNvSpPr/>
          <p:nvPr/>
        </p:nvSpPr>
        <p:spPr>
          <a:xfrm>
            <a:off x="3887280" y="1699200"/>
            <a:ext cx="2130840" cy="1964520"/>
          </a:xfrm>
          <a:prstGeom prst="rect">
            <a:avLst/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CMPSSA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96" name="CustomShape 4"/>
          <p:cNvSpPr/>
          <p:nvPr/>
        </p:nvSpPr>
        <p:spPr>
          <a:xfrm>
            <a:off x="7397640" y="1633320"/>
            <a:ext cx="2130840" cy="47556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EPWM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397" name="CustomShape 5"/>
          <p:cNvSpPr/>
          <p:nvPr/>
        </p:nvSpPr>
        <p:spPr>
          <a:xfrm>
            <a:off x="9531360" y="1866960"/>
            <a:ext cx="18259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8" name="CustomShape 6"/>
          <p:cNvSpPr/>
          <p:nvPr/>
        </p:nvSpPr>
        <p:spPr>
          <a:xfrm>
            <a:off x="6026040" y="1828800"/>
            <a:ext cx="1368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9" name="CustomShape 7"/>
          <p:cNvSpPr/>
          <p:nvPr/>
        </p:nvSpPr>
        <p:spPr>
          <a:xfrm>
            <a:off x="6669720" y="2613600"/>
            <a:ext cx="15120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CTRIPOUTH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00" name="CustomShape 8"/>
          <p:cNvSpPr/>
          <p:nvPr/>
        </p:nvSpPr>
        <p:spPr>
          <a:xfrm>
            <a:off x="9620280" y="1497600"/>
            <a:ext cx="101664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PWM_B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01" name="CustomShape 9"/>
          <p:cNvSpPr/>
          <p:nvPr/>
        </p:nvSpPr>
        <p:spPr>
          <a:xfrm flipV="1">
            <a:off x="2363760" y="2679480"/>
            <a:ext cx="1521000" cy="15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92D05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2" name="CustomShape 10"/>
          <p:cNvSpPr/>
          <p:nvPr/>
        </p:nvSpPr>
        <p:spPr>
          <a:xfrm>
            <a:off x="2649600" y="2275200"/>
            <a:ext cx="11815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CMPINxP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03" name="CustomShape 11"/>
          <p:cNvSpPr/>
          <p:nvPr/>
        </p:nvSpPr>
        <p:spPr>
          <a:xfrm>
            <a:off x="7397640" y="3276720"/>
            <a:ext cx="2130840" cy="4780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OUTPUT XBAR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04" name="CustomShape 12"/>
          <p:cNvSpPr/>
          <p:nvPr/>
        </p:nvSpPr>
        <p:spPr>
          <a:xfrm>
            <a:off x="6026040" y="2158560"/>
            <a:ext cx="1368720" cy="1355760"/>
          </a:xfrm>
          <a:prstGeom prst="bentConnector3">
            <a:avLst>
              <a:gd name="adj1" fmla="val 50000"/>
            </a:avLst>
          </a:prstGeom>
          <a:noFill/>
          <a:ln w="3816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5" name="CustomShape 13"/>
          <p:cNvSpPr/>
          <p:nvPr/>
        </p:nvSpPr>
        <p:spPr>
          <a:xfrm>
            <a:off x="9555120" y="3517200"/>
            <a:ext cx="18259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6" name="CustomShape 14"/>
          <p:cNvSpPr/>
          <p:nvPr/>
        </p:nvSpPr>
        <p:spPr>
          <a:xfrm>
            <a:off x="9551520" y="3171240"/>
            <a:ext cx="12834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XBAROUT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07" name="CustomShape 15"/>
          <p:cNvSpPr/>
          <p:nvPr/>
        </p:nvSpPr>
        <p:spPr>
          <a:xfrm>
            <a:off x="7336800" y="1728360"/>
            <a:ext cx="61128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TRIP4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1408" name="CustomShape 16"/>
          <p:cNvSpPr/>
          <p:nvPr/>
        </p:nvSpPr>
        <p:spPr>
          <a:xfrm>
            <a:off x="6145920" y="1521000"/>
            <a:ext cx="10288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CTRIPH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09" name="CustomShape 17"/>
          <p:cNvSpPr/>
          <p:nvPr/>
        </p:nvSpPr>
        <p:spPr>
          <a:xfrm>
            <a:off x="1881360" y="5470560"/>
            <a:ext cx="10623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0" name="CustomShape 18"/>
          <p:cNvSpPr/>
          <p:nvPr/>
        </p:nvSpPr>
        <p:spPr>
          <a:xfrm flipV="1">
            <a:off x="1794240" y="6520680"/>
            <a:ext cx="10711080" cy="18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1" name="CustomShape 19"/>
          <p:cNvSpPr/>
          <p:nvPr/>
        </p:nvSpPr>
        <p:spPr>
          <a:xfrm>
            <a:off x="424080" y="5623200"/>
            <a:ext cx="2094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PWM output signal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12" name="CustomShape 20"/>
          <p:cNvSpPr/>
          <p:nvPr/>
        </p:nvSpPr>
        <p:spPr>
          <a:xfrm>
            <a:off x="98640" y="5032080"/>
            <a:ext cx="220716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CMPSS input signal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13" name="Line 21"/>
          <p:cNvSpPr/>
          <p:nvPr/>
        </p:nvSpPr>
        <p:spPr>
          <a:xfrm>
            <a:off x="8803800" y="4995000"/>
            <a:ext cx="360" cy="1551240"/>
          </a:xfrm>
          <a:prstGeom prst="line">
            <a:avLst/>
          </a:prstGeom>
          <a:ln>
            <a:solidFill>
              <a:srgbClr val="D90000"/>
            </a:solidFill>
            <a:custDash>
              <a:ds d="600000" sp="5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4" name="Line 22"/>
          <p:cNvSpPr/>
          <p:nvPr/>
        </p:nvSpPr>
        <p:spPr>
          <a:xfrm>
            <a:off x="1952280" y="4977720"/>
            <a:ext cx="10555560" cy="360"/>
          </a:xfrm>
          <a:prstGeom prst="line">
            <a:avLst/>
          </a:prstGeom>
          <a:ln w="19080">
            <a:solidFill>
              <a:srgbClr val="117788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5" name="CustomShape 23"/>
          <p:cNvSpPr/>
          <p:nvPr/>
        </p:nvSpPr>
        <p:spPr>
          <a:xfrm>
            <a:off x="2132280" y="4669920"/>
            <a:ext cx="27144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Internal DAC output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16" name="Line 24"/>
          <p:cNvSpPr/>
          <p:nvPr/>
        </p:nvSpPr>
        <p:spPr>
          <a:xfrm>
            <a:off x="2014200" y="5658480"/>
            <a:ext cx="576360" cy="3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7" name="Line 25"/>
          <p:cNvSpPr/>
          <p:nvPr/>
        </p:nvSpPr>
        <p:spPr>
          <a:xfrm flipV="1">
            <a:off x="2590560" y="5658480"/>
            <a:ext cx="360" cy="8877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8" name="CustomShape 26"/>
          <p:cNvSpPr/>
          <p:nvPr/>
        </p:nvSpPr>
        <p:spPr>
          <a:xfrm>
            <a:off x="12344400" y="5475600"/>
            <a:ext cx="30816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19" name="CustomShape 27"/>
          <p:cNvSpPr/>
          <p:nvPr/>
        </p:nvSpPr>
        <p:spPr>
          <a:xfrm>
            <a:off x="12344400" y="6530400"/>
            <a:ext cx="30816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20" name="Line 28"/>
          <p:cNvSpPr/>
          <p:nvPr/>
        </p:nvSpPr>
        <p:spPr>
          <a:xfrm flipV="1">
            <a:off x="2041200" y="4768920"/>
            <a:ext cx="10453680" cy="555840"/>
          </a:xfrm>
          <a:prstGeom prst="line">
            <a:avLst/>
          </a:prstGeom>
          <a:ln w="38160">
            <a:solidFill>
              <a:srgbClr val="92D05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1" name="CustomShape 29"/>
          <p:cNvSpPr/>
          <p:nvPr/>
        </p:nvSpPr>
        <p:spPr>
          <a:xfrm>
            <a:off x="4988880" y="4353480"/>
            <a:ext cx="4228200" cy="362160"/>
          </a:xfrm>
          <a:prstGeom prst="wedgeRectCallout">
            <a:avLst>
              <a:gd name="adj1" fmla="val 39886"/>
              <a:gd name="adj2" fmla="val 102258"/>
            </a:avLst>
          </a:prstGeom>
          <a:solidFill>
            <a:schemeClr val="bg1">
              <a:lumMod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CMPIN1P exceeds internal DAC output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22" name="CustomShape 30"/>
          <p:cNvSpPr/>
          <p:nvPr/>
        </p:nvSpPr>
        <p:spPr>
          <a:xfrm>
            <a:off x="9012960" y="5623200"/>
            <a:ext cx="1061640" cy="636480"/>
          </a:xfrm>
          <a:prstGeom prst="wedgeRectCallout">
            <a:avLst>
              <a:gd name="adj1" fmla="val -70519"/>
              <a:gd name="adj2" fmla="val 68631"/>
            </a:avLst>
          </a:prstGeom>
          <a:solidFill>
            <a:schemeClr val="bg1">
              <a:lumMod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PWM tripped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23" name="Line 31"/>
          <p:cNvSpPr/>
          <p:nvPr/>
        </p:nvSpPr>
        <p:spPr>
          <a:xfrm flipV="1">
            <a:off x="2912400" y="5658480"/>
            <a:ext cx="360" cy="8877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4" name="Line 32"/>
          <p:cNvSpPr/>
          <p:nvPr/>
        </p:nvSpPr>
        <p:spPr>
          <a:xfrm flipV="1">
            <a:off x="4022280" y="5655960"/>
            <a:ext cx="360" cy="895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5" name="Line 33"/>
          <p:cNvSpPr/>
          <p:nvPr/>
        </p:nvSpPr>
        <p:spPr>
          <a:xfrm>
            <a:off x="2599200" y="6530040"/>
            <a:ext cx="296280" cy="3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6" name="Line 34"/>
          <p:cNvSpPr/>
          <p:nvPr/>
        </p:nvSpPr>
        <p:spPr>
          <a:xfrm>
            <a:off x="2895120" y="5670000"/>
            <a:ext cx="1143360" cy="4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7" name="Line 35"/>
          <p:cNvSpPr/>
          <p:nvPr/>
        </p:nvSpPr>
        <p:spPr>
          <a:xfrm flipV="1">
            <a:off x="4336200" y="5658480"/>
            <a:ext cx="360" cy="8877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8" name="Line 36"/>
          <p:cNvSpPr/>
          <p:nvPr/>
        </p:nvSpPr>
        <p:spPr>
          <a:xfrm flipV="1">
            <a:off x="5446080" y="5655960"/>
            <a:ext cx="360" cy="895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9" name="Line 37"/>
          <p:cNvSpPr/>
          <p:nvPr/>
        </p:nvSpPr>
        <p:spPr>
          <a:xfrm>
            <a:off x="4023000" y="6530040"/>
            <a:ext cx="296280" cy="3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0" name="Line 38"/>
          <p:cNvSpPr/>
          <p:nvPr/>
        </p:nvSpPr>
        <p:spPr>
          <a:xfrm>
            <a:off x="4319280" y="5670000"/>
            <a:ext cx="1143000" cy="4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1" name="Line 39"/>
          <p:cNvSpPr/>
          <p:nvPr/>
        </p:nvSpPr>
        <p:spPr>
          <a:xfrm flipV="1">
            <a:off x="5766120" y="5658480"/>
            <a:ext cx="360" cy="8877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2" name="Line 40"/>
          <p:cNvSpPr/>
          <p:nvPr/>
        </p:nvSpPr>
        <p:spPr>
          <a:xfrm flipV="1">
            <a:off x="6876360" y="5655960"/>
            <a:ext cx="360" cy="895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3" name="Line 41"/>
          <p:cNvSpPr/>
          <p:nvPr/>
        </p:nvSpPr>
        <p:spPr>
          <a:xfrm>
            <a:off x="5453280" y="6530040"/>
            <a:ext cx="296280" cy="3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4" name="Line 42"/>
          <p:cNvSpPr/>
          <p:nvPr/>
        </p:nvSpPr>
        <p:spPr>
          <a:xfrm>
            <a:off x="5749200" y="5670000"/>
            <a:ext cx="1143360" cy="4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5" name="Line 43"/>
          <p:cNvSpPr/>
          <p:nvPr/>
        </p:nvSpPr>
        <p:spPr>
          <a:xfrm flipV="1">
            <a:off x="7190280" y="5658480"/>
            <a:ext cx="360" cy="8877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6" name="Line 44"/>
          <p:cNvSpPr/>
          <p:nvPr/>
        </p:nvSpPr>
        <p:spPr>
          <a:xfrm flipV="1">
            <a:off x="8300160" y="5655960"/>
            <a:ext cx="360" cy="895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7" name="Line 45"/>
          <p:cNvSpPr/>
          <p:nvPr/>
        </p:nvSpPr>
        <p:spPr>
          <a:xfrm>
            <a:off x="6877080" y="6530040"/>
            <a:ext cx="296280" cy="3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8" name="Line 46"/>
          <p:cNvSpPr/>
          <p:nvPr/>
        </p:nvSpPr>
        <p:spPr>
          <a:xfrm>
            <a:off x="7173000" y="5670000"/>
            <a:ext cx="1143360" cy="4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9" name="Line 47"/>
          <p:cNvSpPr/>
          <p:nvPr/>
        </p:nvSpPr>
        <p:spPr>
          <a:xfrm flipV="1">
            <a:off x="8287200" y="6525360"/>
            <a:ext cx="4052160" cy="468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0" name="CustomShape 48"/>
          <p:cNvSpPr/>
          <p:nvPr/>
        </p:nvSpPr>
        <p:spPr>
          <a:xfrm>
            <a:off x="542160" y="2028240"/>
            <a:ext cx="190584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Input signal to CMPSS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41" name="CustomShape 49"/>
          <p:cNvSpPr/>
          <p:nvPr/>
        </p:nvSpPr>
        <p:spPr>
          <a:xfrm>
            <a:off x="11358720" y="1543680"/>
            <a:ext cx="155952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PWM output signal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42" name="CustomShape 50"/>
          <p:cNvSpPr/>
          <p:nvPr/>
        </p:nvSpPr>
        <p:spPr>
          <a:xfrm>
            <a:off x="11345040" y="3332520"/>
            <a:ext cx="155952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Trip output signal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CustomShape 1"/>
          <p:cNvSpPr/>
          <p:nvPr/>
        </p:nvSpPr>
        <p:spPr>
          <a:xfrm>
            <a:off x="5626800" y="785556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B8911F28-576E-4FCC-B4BF-3085360229BD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48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444" name="CustomShape 2"/>
          <p:cNvSpPr/>
          <p:nvPr/>
        </p:nvSpPr>
        <p:spPr>
          <a:xfrm>
            <a:off x="1380240" y="5247720"/>
            <a:ext cx="112118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5" name="CustomShape 3"/>
          <p:cNvSpPr/>
          <p:nvPr/>
        </p:nvSpPr>
        <p:spPr>
          <a:xfrm flipV="1">
            <a:off x="1881000" y="6297840"/>
            <a:ext cx="10711080" cy="18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6" name="CustomShape 4"/>
          <p:cNvSpPr/>
          <p:nvPr/>
        </p:nvSpPr>
        <p:spPr>
          <a:xfrm>
            <a:off x="456840" y="5717880"/>
            <a:ext cx="2094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PWM output signal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47" name="CustomShape 5"/>
          <p:cNvSpPr/>
          <p:nvPr/>
        </p:nvSpPr>
        <p:spPr>
          <a:xfrm>
            <a:off x="10379160" y="4034520"/>
            <a:ext cx="206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DAC Output signal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(ADC Input)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48" name="Line 6"/>
          <p:cNvSpPr/>
          <p:nvPr/>
        </p:nvSpPr>
        <p:spPr>
          <a:xfrm>
            <a:off x="8890560" y="4772160"/>
            <a:ext cx="360" cy="1551240"/>
          </a:xfrm>
          <a:prstGeom prst="line">
            <a:avLst/>
          </a:prstGeom>
          <a:ln>
            <a:solidFill>
              <a:srgbClr val="D90000"/>
            </a:solidFill>
            <a:custDash>
              <a:ds d="600000" sp="5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9" name="Line 7"/>
          <p:cNvSpPr/>
          <p:nvPr/>
        </p:nvSpPr>
        <p:spPr>
          <a:xfrm>
            <a:off x="1379880" y="4882320"/>
            <a:ext cx="11214720" cy="360"/>
          </a:xfrm>
          <a:prstGeom prst="line">
            <a:avLst/>
          </a:prstGeom>
          <a:ln w="19080">
            <a:solidFill>
              <a:srgbClr val="117788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0" name="CustomShape 8"/>
          <p:cNvSpPr/>
          <p:nvPr/>
        </p:nvSpPr>
        <p:spPr>
          <a:xfrm>
            <a:off x="450720" y="4508280"/>
            <a:ext cx="27144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PPB High level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51" name="Line 9"/>
          <p:cNvSpPr/>
          <p:nvPr/>
        </p:nvSpPr>
        <p:spPr>
          <a:xfrm>
            <a:off x="2100960" y="5435640"/>
            <a:ext cx="576360" cy="3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2" name="Line 10"/>
          <p:cNvSpPr/>
          <p:nvPr/>
        </p:nvSpPr>
        <p:spPr>
          <a:xfrm flipV="1">
            <a:off x="2677320" y="5435640"/>
            <a:ext cx="360" cy="8877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3" name="CustomShape 11"/>
          <p:cNvSpPr/>
          <p:nvPr/>
        </p:nvSpPr>
        <p:spPr>
          <a:xfrm>
            <a:off x="12431160" y="5252760"/>
            <a:ext cx="30816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54" name="CustomShape 12"/>
          <p:cNvSpPr/>
          <p:nvPr/>
        </p:nvSpPr>
        <p:spPr>
          <a:xfrm>
            <a:off x="12431160" y="6307560"/>
            <a:ext cx="30816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55" name="Line 13"/>
          <p:cNvSpPr/>
          <p:nvPr/>
        </p:nvSpPr>
        <p:spPr>
          <a:xfrm flipV="1">
            <a:off x="2010960" y="4701600"/>
            <a:ext cx="10453680" cy="556200"/>
          </a:xfrm>
          <a:prstGeom prst="line">
            <a:avLst/>
          </a:prstGeom>
          <a:ln w="38160">
            <a:solidFill>
              <a:srgbClr val="92D05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6" name="CustomShape 14"/>
          <p:cNvSpPr/>
          <p:nvPr/>
        </p:nvSpPr>
        <p:spPr>
          <a:xfrm>
            <a:off x="5076000" y="4130640"/>
            <a:ext cx="4228200" cy="362160"/>
          </a:xfrm>
          <a:prstGeom prst="wedgeRectCallout">
            <a:avLst>
              <a:gd name="adj1" fmla="val 39886"/>
              <a:gd name="adj2" fmla="val 102258"/>
            </a:avLst>
          </a:prstGeom>
          <a:solidFill>
            <a:schemeClr val="bg1">
              <a:lumMod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ADC Input exceeds  PPB High limit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57" name="CustomShape 15"/>
          <p:cNvSpPr/>
          <p:nvPr/>
        </p:nvSpPr>
        <p:spPr>
          <a:xfrm>
            <a:off x="9100080" y="5400360"/>
            <a:ext cx="1061640" cy="636480"/>
          </a:xfrm>
          <a:prstGeom prst="wedgeRectCallout">
            <a:avLst>
              <a:gd name="adj1" fmla="val -70519"/>
              <a:gd name="adj2" fmla="val 68631"/>
            </a:avLst>
          </a:prstGeom>
          <a:solidFill>
            <a:schemeClr val="bg1">
              <a:lumMod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PWM tripped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58" name="Line 16"/>
          <p:cNvSpPr/>
          <p:nvPr/>
        </p:nvSpPr>
        <p:spPr>
          <a:xfrm flipV="1">
            <a:off x="2999160" y="5435640"/>
            <a:ext cx="360" cy="8877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9" name="Line 17"/>
          <p:cNvSpPr/>
          <p:nvPr/>
        </p:nvSpPr>
        <p:spPr>
          <a:xfrm flipV="1">
            <a:off x="4109400" y="5433120"/>
            <a:ext cx="360" cy="895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0" name="Line 18"/>
          <p:cNvSpPr/>
          <p:nvPr/>
        </p:nvSpPr>
        <p:spPr>
          <a:xfrm>
            <a:off x="2686320" y="6307200"/>
            <a:ext cx="295920" cy="3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1" name="Line 19"/>
          <p:cNvSpPr/>
          <p:nvPr/>
        </p:nvSpPr>
        <p:spPr>
          <a:xfrm>
            <a:off x="2982240" y="5447520"/>
            <a:ext cx="1143000" cy="39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2" name="Line 20"/>
          <p:cNvSpPr/>
          <p:nvPr/>
        </p:nvSpPr>
        <p:spPr>
          <a:xfrm flipV="1">
            <a:off x="4422960" y="5435640"/>
            <a:ext cx="360" cy="8877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3" name="Line 21"/>
          <p:cNvSpPr/>
          <p:nvPr/>
        </p:nvSpPr>
        <p:spPr>
          <a:xfrm flipV="1">
            <a:off x="5533200" y="5433120"/>
            <a:ext cx="360" cy="895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4" name="Line 22"/>
          <p:cNvSpPr/>
          <p:nvPr/>
        </p:nvSpPr>
        <p:spPr>
          <a:xfrm>
            <a:off x="4110120" y="6307200"/>
            <a:ext cx="295920" cy="3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5" name="Line 23"/>
          <p:cNvSpPr/>
          <p:nvPr/>
        </p:nvSpPr>
        <p:spPr>
          <a:xfrm>
            <a:off x="4406040" y="5447520"/>
            <a:ext cx="1143000" cy="39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6" name="Line 24"/>
          <p:cNvSpPr/>
          <p:nvPr/>
        </p:nvSpPr>
        <p:spPr>
          <a:xfrm flipV="1">
            <a:off x="5853240" y="5435640"/>
            <a:ext cx="360" cy="8877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7" name="Line 25"/>
          <p:cNvSpPr/>
          <p:nvPr/>
        </p:nvSpPr>
        <p:spPr>
          <a:xfrm flipV="1">
            <a:off x="6963480" y="5433120"/>
            <a:ext cx="360" cy="895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8" name="Line 26"/>
          <p:cNvSpPr/>
          <p:nvPr/>
        </p:nvSpPr>
        <p:spPr>
          <a:xfrm>
            <a:off x="5540400" y="6307200"/>
            <a:ext cx="295920" cy="3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9" name="Line 27"/>
          <p:cNvSpPr/>
          <p:nvPr/>
        </p:nvSpPr>
        <p:spPr>
          <a:xfrm>
            <a:off x="5836320" y="5447520"/>
            <a:ext cx="1143000" cy="39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0" name="Line 28"/>
          <p:cNvSpPr/>
          <p:nvPr/>
        </p:nvSpPr>
        <p:spPr>
          <a:xfrm flipV="1">
            <a:off x="7277040" y="5435640"/>
            <a:ext cx="360" cy="8877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1" name="Line 29"/>
          <p:cNvSpPr/>
          <p:nvPr/>
        </p:nvSpPr>
        <p:spPr>
          <a:xfrm flipV="1">
            <a:off x="8387280" y="5433120"/>
            <a:ext cx="360" cy="89532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2" name="Line 30"/>
          <p:cNvSpPr/>
          <p:nvPr/>
        </p:nvSpPr>
        <p:spPr>
          <a:xfrm>
            <a:off x="6964200" y="6307200"/>
            <a:ext cx="295920" cy="3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3" name="Line 31"/>
          <p:cNvSpPr/>
          <p:nvPr/>
        </p:nvSpPr>
        <p:spPr>
          <a:xfrm>
            <a:off x="7260120" y="5447520"/>
            <a:ext cx="1143000" cy="396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4" name="Line 32"/>
          <p:cNvSpPr/>
          <p:nvPr/>
        </p:nvSpPr>
        <p:spPr>
          <a:xfrm flipV="1">
            <a:off x="8373960" y="6302520"/>
            <a:ext cx="4052160" cy="4680"/>
          </a:xfrm>
          <a:prstGeom prst="line">
            <a:avLst/>
          </a:prstGeom>
          <a:ln w="38160">
            <a:solidFill>
              <a:srgbClr val="D9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5" name="CustomShape 33"/>
          <p:cNvSpPr/>
          <p:nvPr/>
        </p:nvSpPr>
        <p:spPr>
          <a:xfrm>
            <a:off x="1380240" y="1632600"/>
            <a:ext cx="1463760" cy="791280"/>
          </a:xfrm>
          <a:prstGeom prst="rect">
            <a:avLst/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DAC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76" name="CustomShape 34"/>
          <p:cNvSpPr/>
          <p:nvPr/>
        </p:nvSpPr>
        <p:spPr>
          <a:xfrm>
            <a:off x="2846520" y="2029680"/>
            <a:ext cx="15048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7" name="CustomShape 35"/>
          <p:cNvSpPr/>
          <p:nvPr/>
        </p:nvSpPr>
        <p:spPr>
          <a:xfrm>
            <a:off x="2980440" y="1418040"/>
            <a:ext cx="138708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Ramp Waveform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78" name="CustomShape 36"/>
          <p:cNvSpPr/>
          <p:nvPr/>
        </p:nvSpPr>
        <p:spPr>
          <a:xfrm>
            <a:off x="4354200" y="1451160"/>
            <a:ext cx="2130840" cy="1156680"/>
          </a:xfrm>
          <a:prstGeom prst="rect">
            <a:avLst/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ADC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79" name="CustomShape 37"/>
          <p:cNvSpPr/>
          <p:nvPr/>
        </p:nvSpPr>
        <p:spPr>
          <a:xfrm>
            <a:off x="5861880" y="1845000"/>
            <a:ext cx="82404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PPB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80" name="CustomShape 38"/>
          <p:cNvSpPr/>
          <p:nvPr/>
        </p:nvSpPr>
        <p:spPr>
          <a:xfrm>
            <a:off x="5861880" y="1821240"/>
            <a:ext cx="623160" cy="434520"/>
          </a:xfrm>
          <a:prstGeom prst="rect">
            <a:avLst/>
          </a:prstGeom>
          <a:noFill/>
          <a:ln>
            <a:solidFill>
              <a:srgbClr val="B3B3B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1" name="CustomShape 39"/>
          <p:cNvSpPr/>
          <p:nvPr/>
        </p:nvSpPr>
        <p:spPr>
          <a:xfrm flipV="1">
            <a:off x="7086600" y="2021040"/>
            <a:ext cx="1356480" cy="10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2" name="CustomShape 40"/>
          <p:cNvSpPr/>
          <p:nvPr/>
        </p:nvSpPr>
        <p:spPr>
          <a:xfrm>
            <a:off x="7264080" y="435240"/>
            <a:ext cx="11692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ADC EVT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83" name="CustomShape 41"/>
          <p:cNvSpPr/>
          <p:nvPr/>
        </p:nvSpPr>
        <p:spPr>
          <a:xfrm>
            <a:off x="8454960" y="380880"/>
            <a:ext cx="2643120" cy="85140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EPWM0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84" name="CustomShape 42"/>
          <p:cNvSpPr/>
          <p:nvPr/>
        </p:nvSpPr>
        <p:spPr>
          <a:xfrm>
            <a:off x="8499600" y="424440"/>
            <a:ext cx="730440" cy="81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DejaVu Sans"/>
              </a:rPr>
              <a:t>OST TRIP Input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485" name="CustomShape 43"/>
          <p:cNvSpPr/>
          <p:nvPr/>
        </p:nvSpPr>
        <p:spPr>
          <a:xfrm>
            <a:off x="8465760" y="423360"/>
            <a:ext cx="697680" cy="786600"/>
          </a:xfrm>
          <a:prstGeom prst="rect">
            <a:avLst/>
          </a:prstGeom>
          <a:noFill/>
          <a:ln>
            <a:solidFill>
              <a:srgbClr val="B3B3B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6" name="CustomShape 44"/>
          <p:cNvSpPr/>
          <p:nvPr/>
        </p:nvSpPr>
        <p:spPr>
          <a:xfrm flipV="1">
            <a:off x="11100960" y="794160"/>
            <a:ext cx="844920" cy="7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7" name="CustomShape 45"/>
          <p:cNvSpPr/>
          <p:nvPr/>
        </p:nvSpPr>
        <p:spPr>
          <a:xfrm>
            <a:off x="11948760" y="474120"/>
            <a:ext cx="155952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PWM output signal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88" name="CustomShape 46"/>
          <p:cNvSpPr/>
          <p:nvPr/>
        </p:nvSpPr>
        <p:spPr>
          <a:xfrm>
            <a:off x="474840" y="4899240"/>
            <a:ext cx="27144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PPB Low level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89" name="CustomShape 47"/>
          <p:cNvSpPr/>
          <p:nvPr/>
        </p:nvSpPr>
        <p:spPr>
          <a:xfrm>
            <a:off x="8454960" y="1584000"/>
            <a:ext cx="2643120" cy="85140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EPWM1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90" name="CustomShape 48"/>
          <p:cNvSpPr/>
          <p:nvPr/>
        </p:nvSpPr>
        <p:spPr>
          <a:xfrm>
            <a:off x="8499600" y="1608840"/>
            <a:ext cx="730440" cy="81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DejaVu Sans"/>
              </a:rPr>
              <a:t>CBC TRIP Input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491" name="CustomShape 49"/>
          <p:cNvSpPr/>
          <p:nvPr/>
        </p:nvSpPr>
        <p:spPr>
          <a:xfrm flipV="1">
            <a:off x="11100960" y="1997280"/>
            <a:ext cx="844920" cy="7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2" name="CustomShape 50"/>
          <p:cNvSpPr/>
          <p:nvPr/>
        </p:nvSpPr>
        <p:spPr>
          <a:xfrm>
            <a:off x="11948760" y="1677240"/>
            <a:ext cx="155952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PWM output signal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93" name="CustomShape 51"/>
          <p:cNvSpPr/>
          <p:nvPr/>
        </p:nvSpPr>
        <p:spPr>
          <a:xfrm>
            <a:off x="7223760" y="3223440"/>
            <a:ext cx="1235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4" name="CustomShape 52"/>
          <p:cNvSpPr/>
          <p:nvPr/>
        </p:nvSpPr>
        <p:spPr>
          <a:xfrm>
            <a:off x="8462520" y="2786400"/>
            <a:ext cx="2643120" cy="85140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EPWM2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95" name="CustomShape 53"/>
          <p:cNvSpPr/>
          <p:nvPr/>
        </p:nvSpPr>
        <p:spPr>
          <a:xfrm>
            <a:off x="8472600" y="2824200"/>
            <a:ext cx="730440" cy="81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DejaVu Sans"/>
              </a:rPr>
              <a:t>Direct TRIP Input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496" name="CustomShape 54"/>
          <p:cNvSpPr/>
          <p:nvPr/>
        </p:nvSpPr>
        <p:spPr>
          <a:xfrm flipV="1">
            <a:off x="11108520" y="3200040"/>
            <a:ext cx="844920" cy="7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7" name="CustomShape 55"/>
          <p:cNvSpPr/>
          <p:nvPr/>
        </p:nvSpPr>
        <p:spPr>
          <a:xfrm>
            <a:off x="11956320" y="2879640"/>
            <a:ext cx="155952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PWM output signal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98" name="CustomShape 56"/>
          <p:cNvSpPr/>
          <p:nvPr/>
        </p:nvSpPr>
        <p:spPr>
          <a:xfrm>
            <a:off x="7215480" y="813240"/>
            <a:ext cx="1239840" cy="1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9" name="Line 57"/>
          <p:cNvSpPr/>
          <p:nvPr/>
        </p:nvSpPr>
        <p:spPr>
          <a:xfrm>
            <a:off x="6487560" y="2039760"/>
            <a:ext cx="767880" cy="360"/>
          </a:xfrm>
          <a:prstGeom prst="line">
            <a:avLst/>
          </a:prstGeom>
          <a:ln w="38160"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0" name="Line 58"/>
          <p:cNvSpPr/>
          <p:nvPr/>
        </p:nvSpPr>
        <p:spPr>
          <a:xfrm>
            <a:off x="7225200" y="822960"/>
            <a:ext cx="5400" cy="2427480"/>
          </a:xfrm>
          <a:prstGeom prst="line">
            <a:avLst/>
          </a:prstGeom>
          <a:ln w="28440">
            <a:solidFill>
              <a:srgbClr val="0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1" name="CustomShape 59"/>
          <p:cNvSpPr/>
          <p:nvPr/>
        </p:nvSpPr>
        <p:spPr>
          <a:xfrm>
            <a:off x="7277400" y="1694520"/>
            <a:ext cx="11692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ADC EVT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02" name="CustomShape 60"/>
          <p:cNvSpPr/>
          <p:nvPr/>
        </p:nvSpPr>
        <p:spPr>
          <a:xfrm>
            <a:off x="7307640" y="2888640"/>
            <a:ext cx="11692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ADC EVT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03" name="CustomShape 61"/>
          <p:cNvSpPr/>
          <p:nvPr/>
        </p:nvSpPr>
        <p:spPr>
          <a:xfrm>
            <a:off x="8505360" y="1615680"/>
            <a:ext cx="697680" cy="786600"/>
          </a:xfrm>
          <a:prstGeom prst="rect">
            <a:avLst/>
          </a:prstGeom>
          <a:noFill/>
          <a:ln>
            <a:solidFill>
              <a:srgbClr val="B3B3B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4" name="CustomShape 62"/>
          <p:cNvSpPr/>
          <p:nvPr/>
        </p:nvSpPr>
        <p:spPr>
          <a:xfrm>
            <a:off x="8489160" y="2849400"/>
            <a:ext cx="697680" cy="786600"/>
          </a:xfrm>
          <a:prstGeom prst="rect">
            <a:avLst/>
          </a:prstGeom>
          <a:noFill/>
          <a:ln>
            <a:solidFill>
              <a:srgbClr val="B3B3B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5" name="Content Placeholder 5"/>
          <p:cNvPicPr/>
          <p:nvPr/>
        </p:nvPicPr>
        <p:blipFill>
          <a:blip r:embed="rId2"/>
          <a:stretch/>
        </p:blipFill>
        <p:spPr>
          <a:xfrm>
            <a:off x="2362320" y="2362320"/>
            <a:ext cx="8851320" cy="2873880"/>
          </a:xfrm>
          <a:prstGeom prst="rect">
            <a:avLst/>
          </a:prstGeom>
          <a:ln w="9360">
            <a:noFill/>
          </a:ln>
        </p:spPr>
      </p:pic>
      <p:sp>
        <p:nvSpPr>
          <p:cNvPr id="1506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06BA3752-B88E-45AB-833A-DDAF532E9D15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49</a:t>
            </a:fld>
            <a:endParaRPr lang="en-IN" sz="11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1206194" y="5101560"/>
            <a:ext cx="8394840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OS 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Kernel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57" name="CustomShape 2"/>
          <p:cNvSpPr/>
          <p:nvPr/>
        </p:nvSpPr>
        <p:spPr>
          <a:xfrm>
            <a:off x="0" y="7394040"/>
            <a:ext cx="14617440" cy="8352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CustomShape 3"/>
          <p:cNvSpPr/>
          <p:nvPr/>
        </p:nvSpPr>
        <p:spPr>
          <a:xfrm>
            <a:off x="4082594" y="5177880"/>
            <a:ext cx="5130852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Driver Porting Layer (DPL)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59" name="CustomShape 4"/>
          <p:cNvSpPr/>
          <p:nvPr/>
        </p:nvSpPr>
        <p:spPr>
          <a:xfrm>
            <a:off x="6769650" y="4187160"/>
            <a:ext cx="2133720" cy="61308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SOC Peripheral Drivers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60" name="CustomShape 5"/>
          <p:cNvSpPr/>
          <p:nvPr/>
        </p:nvSpPr>
        <p:spPr>
          <a:xfrm>
            <a:off x="6702846" y="5635080"/>
            <a:ext cx="2510600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No 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61" name="CustomShape 6"/>
          <p:cNvSpPr/>
          <p:nvPr/>
        </p:nvSpPr>
        <p:spPr>
          <a:xfrm>
            <a:off x="4082594" y="5635080"/>
            <a:ext cx="2480250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FreeRTOS Kernel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62" name="CustomShape 7"/>
          <p:cNvSpPr/>
          <p:nvPr/>
        </p:nvSpPr>
        <p:spPr>
          <a:xfrm>
            <a:off x="2323634" y="5177880"/>
            <a:ext cx="1673640" cy="8352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FreeRTOS POSIX 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63" name="CustomShape 8"/>
          <p:cNvSpPr/>
          <p:nvPr/>
        </p:nvSpPr>
        <p:spPr>
          <a:xfrm>
            <a:off x="3817274" y="1715400"/>
            <a:ext cx="2625453" cy="44784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Examples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65" name="CustomShape 10"/>
          <p:cNvSpPr/>
          <p:nvPr/>
        </p:nvSpPr>
        <p:spPr>
          <a:xfrm>
            <a:off x="6958177" y="3298876"/>
            <a:ext cx="2147759" cy="41616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 err="1">
                <a:solidFill>
                  <a:srgbClr val="FFFFFF"/>
                </a:solidFill>
                <a:latin typeface="Arial"/>
                <a:ea typeface="DejaVu Sans"/>
              </a:rPr>
              <a:t>Mbed</a:t>
            </a: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 TLS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66" name="CustomShape 11"/>
          <p:cNvSpPr/>
          <p:nvPr/>
        </p:nvSpPr>
        <p:spPr>
          <a:xfrm>
            <a:off x="1206194" y="2739240"/>
            <a:ext cx="8394840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Protocol stacks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And Middleware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68" name="CustomShape 13"/>
          <p:cNvSpPr/>
          <p:nvPr/>
        </p:nvSpPr>
        <p:spPr>
          <a:xfrm>
            <a:off x="1206194" y="3920400"/>
            <a:ext cx="8394840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Drivers and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69" name="CustomShape 14"/>
          <p:cNvSpPr/>
          <p:nvPr/>
        </p:nvSpPr>
        <p:spPr>
          <a:xfrm>
            <a:off x="4299287" y="4168080"/>
            <a:ext cx="2143440" cy="63216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Board Peripheral Drivers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0" name="CustomShape 15"/>
          <p:cNvSpPr/>
          <p:nvPr/>
        </p:nvSpPr>
        <p:spPr>
          <a:xfrm>
            <a:off x="1206194" y="1297800"/>
            <a:ext cx="8394840" cy="129888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Examples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And Demos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1" name="CustomShape 16"/>
          <p:cNvSpPr/>
          <p:nvPr/>
        </p:nvSpPr>
        <p:spPr>
          <a:xfrm>
            <a:off x="10046358" y="1297800"/>
            <a:ext cx="3642120" cy="486756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Tools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2" name="CustomShape 17"/>
          <p:cNvSpPr/>
          <p:nvPr/>
        </p:nvSpPr>
        <p:spPr>
          <a:xfrm>
            <a:off x="10195758" y="3755520"/>
            <a:ext cx="1600560" cy="46080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SysConfig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3" name="CustomShape 18"/>
          <p:cNvSpPr/>
          <p:nvPr/>
        </p:nvSpPr>
        <p:spPr>
          <a:xfrm>
            <a:off x="10195758" y="5108040"/>
            <a:ext cx="1600560" cy="9115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Code Composer Studio (CCS)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4" name="CustomShape 19"/>
          <p:cNvSpPr/>
          <p:nvPr/>
        </p:nvSpPr>
        <p:spPr>
          <a:xfrm>
            <a:off x="10195758" y="4345920"/>
            <a:ext cx="1600560" cy="6195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TI CLANG Compiler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5" name="CustomShape 20"/>
          <p:cNvSpPr/>
          <p:nvPr/>
        </p:nvSpPr>
        <p:spPr>
          <a:xfrm>
            <a:off x="10195758" y="2745720"/>
            <a:ext cx="1600560" cy="860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TI Resource Explorer (TIREX)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6" name="CustomShape 21"/>
          <p:cNvSpPr/>
          <p:nvPr/>
        </p:nvSpPr>
        <p:spPr>
          <a:xfrm>
            <a:off x="1206194" y="6251040"/>
            <a:ext cx="8394840" cy="682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ARM R5F, ARM M4F + SOC peripherals + EVM peripherals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77" name="CustomShape 22"/>
          <p:cNvSpPr/>
          <p:nvPr/>
        </p:nvSpPr>
        <p:spPr>
          <a:xfrm>
            <a:off x="10046358" y="6263640"/>
            <a:ext cx="3642120" cy="670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DejaVu Sans"/>
              </a:rPr>
              <a:t>X86 Host (Windows / Linux)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278" name="CustomShape 23"/>
          <p:cNvSpPr/>
          <p:nvPr/>
        </p:nvSpPr>
        <p:spPr>
          <a:xfrm>
            <a:off x="6769649" y="1718640"/>
            <a:ext cx="2524819" cy="44784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Demos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79" name="CustomShape 24"/>
          <p:cNvSpPr/>
          <p:nvPr/>
        </p:nvSpPr>
        <p:spPr>
          <a:xfrm>
            <a:off x="10195758" y="1818720"/>
            <a:ext cx="1600560" cy="860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SDK Tools (Flashing, Boot, …)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80" name="CustomShape 25"/>
          <p:cNvSpPr/>
          <p:nvPr/>
        </p:nvSpPr>
        <p:spPr>
          <a:xfrm>
            <a:off x="4082594" y="3301002"/>
            <a:ext cx="2346300" cy="41616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LwIP  (TCP/UDP)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81" name="CustomShape 26"/>
          <p:cNvSpPr/>
          <p:nvPr/>
        </p:nvSpPr>
        <p:spPr>
          <a:xfrm>
            <a:off x="11960838" y="5112000"/>
            <a:ext cx="1600560" cy="9115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Smart Placement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83" name="CustomShape 12"/>
          <p:cNvSpPr/>
          <p:nvPr/>
        </p:nvSpPr>
        <p:spPr>
          <a:xfrm>
            <a:off x="4082593" y="2806560"/>
            <a:ext cx="2346299" cy="41616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IN" sz="1800" b="0" strike="noStrike" spc="-1" dirty="0" err="1">
                <a:solidFill>
                  <a:srgbClr val="FFFFFF"/>
                </a:solidFill>
                <a:latin typeface="Arial"/>
                <a:ea typeface="DejaVu Sans"/>
              </a:rPr>
              <a:t>TinyUSB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284" name="CustomShape 27"/>
          <p:cNvSpPr/>
          <p:nvPr/>
        </p:nvSpPr>
        <p:spPr>
          <a:xfrm>
            <a:off x="6958178" y="2805480"/>
            <a:ext cx="2147758" cy="41724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IN" sz="1800" b="0" strike="noStrike" spc="-1" dirty="0" err="1">
                <a:solidFill>
                  <a:srgbClr val="FFFFFF"/>
                </a:solidFill>
                <a:latin typeface="Arial"/>
                <a:ea typeface="DejaVu Sans"/>
              </a:rPr>
              <a:t>FreeRTOS</a:t>
            </a:r>
            <a:r>
              <a:rPr lang="en-IN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 + FAT</a:t>
            </a:r>
            <a:endParaRPr lang="en-IN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785816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E754B546-7701-4470-8C0E-4F07699F8DB2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50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508" name="CustomShape 2"/>
          <p:cNvSpPr/>
          <p:nvPr/>
        </p:nvSpPr>
        <p:spPr>
          <a:xfrm>
            <a:off x="1066680" y="2590920"/>
            <a:ext cx="1292400" cy="3349800"/>
          </a:xfrm>
          <a:prstGeom prst="rect">
            <a:avLst/>
          </a:prstGeom>
          <a:solidFill>
            <a:srgbClr val="4ABED4"/>
          </a:solidFill>
          <a:ln>
            <a:solidFill>
              <a:srgbClr val="368C9C"/>
            </a:solidFill>
            <a:rou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 </a:t>
            </a:r>
            <a:r>
              <a:rPr lang="en-US" sz="1200" b="0" strike="noStrike" spc="-1">
                <a:solidFill>
                  <a:srgbClr val="FFFFFF"/>
                </a:solidFill>
                <a:latin typeface="Arial"/>
                <a:ea typeface="DejaVu Sans"/>
              </a:rPr>
              <a:t>EPWM(0-4)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1509" name="CustomShape 3"/>
          <p:cNvSpPr/>
          <p:nvPr/>
        </p:nvSpPr>
        <p:spPr>
          <a:xfrm>
            <a:off x="1371600" y="2863080"/>
            <a:ext cx="987840" cy="422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     </a:t>
            </a: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EPMWA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1510" name="CustomShape 4"/>
          <p:cNvSpPr/>
          <p:nvPr/>
        </p:nvSpPr>
        <p:spPr>
          <a:xfrm>
            <a:off x="1371600" y="5410080"/>
            <a:ext cx="987840" cy="422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     </a:t>
            </a: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EPMWB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1511" name="CustomShape 5"/>
          <p:cNvSpPr/>
          <p:nvPr/>
        </p:nvSpPr>
        <p:spPr>
          <a:xfrm>
            <a:off x="4191120" y="592560"/>
            <a:ext cx="2206800" cy="22543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</p:txBody>
      </p:sp>
      <p:sp>
        <p:nvSpPr>
          <p:cNvPr id="1512" name="CustomShape 6"/>
          <p:cNvSpPr/>
          <p:nvPr/>
        </p:nvSpPr>
        <p:spPr>
          <a:xfrm>
            <a:off x="4129920" y="1208160"/>
            <a:ext cx="2359440" cy="63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FFFFFF"/>
                </a:solidFill>
                <a:latin typeface="Arial"/>
                <a:ea typeface="DejaVu Sans"/>
              </a:rPr>
              <a:t>HRPWM Micro-edge Positioner (MEP) Calibration Module  </a:t>
            </a:r>
            <a:endParaRPr lang="en-IN" sz="12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lang="en-IN" sz="1200" b="0" strike="noStrike" spc="-1">
              <a:latin typeface="Arial"/>
            </a:endParaRPr>
          </a:p>
        </p:txBody>
      </p:sp>
      <p:sp>
        <p:nvSpPr>
          <p:cNvPr id="1513" name="CustomShape 7"/>
          <p:cNvSpPr/>
          <p:nvPr/>
        </p:nvSpPr>
        <p:spPr>
          <a:xfrm>
            <a:off x="5029200" y="2201760"/>
            <a:ext cx="1216440" cy="515880"/>
          </a:xfrm>
          <a:prstGeom prst="rect">
            <a:avLst/>
          </a:prstGeom>
          <a:solidFill>
            <a:srgbClr val="A4A4A4"/>
          </a:solidFill>
          <a:ln>
            <a:solidFill>
              <a:srgbClr val="797979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HRMSTEP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1514" name="CustomShape 8"/>
          <p:cNvSpPr/>
          <p:nvPr/>
        </p:nvSpPr>
        <p:spPr>
          <a:xfrm>
            <a:off x="7467480" y="1066680"/>
            <a:ext cx="1749600" cy="515880"/>
          </a:xfrm>
          <a:prstGeom prst="rect">
            <a:avLst/>
          </a:prstGeom>
          <a:solidFill>
            <a:srgbClr val="A4A4A4"/>
          </a:solidFill>
          <a:ln>
            <a:solidFill>
              <a:srgbClr val="797979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D0D0D"/>
                </a:solidFill>
                <a:latin typeface="Arial"/>
                <a:ea typeface="DejaVu Sans"/>
              </a:rPr>
              <a:t>      </a:t>
            </a:r>
            <a:r>
              <a:rPr lang="en-US" sz="1200" b="0" strike="noStrike" spc="-1">
                <a:solidFill>
                  <a:srgbClr val="0D0D0D"/>
                </a:solidFill>
                <a:latin typeface="Arial"/>
                <a:ea typeface="DejaVu Sans"/>
              </a:rPr>
              <a:t>HRCNFG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1515" name="CustomShape 9"/>
          <p:cNvSpPr/>
          <p:nvPr/>
        </p:nvSpPr>
        <p:spPr>
          <a:xfrm rot="10800000">
            <a:off x="8535960" y="1586880"/>
            <a:ext cx="1063800" cy="256320"/>
          </a:xfrm>
          <a:prstGeom prst="bentConnector3">
            <a:avLst>
              <a:gd name="adj1" fmla="val 50000"/>
            </a:avLst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6" name="CustomShape 10"/>
          <p:cNvSpPr/>
          <p:nvPr/>
        </p:nvSpPr>
        <p:spPr>
          <a:xfrm>
            <a:off x="2362320" y="3078720"/>
            <a:ext cx="7845840" cy="27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00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17" name="CustomShape 11"/>
          <p:cNvSpPr/>
          <p:nvPr/>
        </p:nvSpPr>
        <p:spPr>
          <a:xfrm>
            <a:off x="9220320" y="1326240"/>
            <a:ext cx="302040" cy="1795680"/>
          </a:xfrm>
          <a:prstGeom prst="bentConnector2">
            <a:avLst/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518" name="CustomShape 12"/>
          <p:cNvSpPr/>
          <p:nvPr/>
        </p:nvSpPr>
        <p:spPr>
          <a:xfrm>
            <a:off x="2362320" y="5533200"/>
            <a:ext cx="78458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00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19" name="CustomShape 13"/>
          <p:cNvSpPr/>
          <p:nvPr/>
        </p:nvSpPr>
        <p:spPr>
          <a:xfrm>
            <a:off x="9220320" y="1326240"/>
            <a:ext cx="682920" cy="4204440"/>
          </a:xfrm>
          <a:prstGeom prst="bentConnector2">
            <a:avLst/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520" name="CustomShape 14"/>
          <p:cNvSpPr/>
          <p:nvPr/>
        </p:nvSpPr>
        <p:spPr>
          <a:xfrm>
            <a:off x="9517320" y="1288800"/>
            <a:ext cx="42840" cy="51480"/>
          </a:xfrm>
          <a:prstGeom prst="ellipse">
            <a:avLst/>
          </a:prstGeom>
          <a:solidFill>
            <a:srgbClr val="000000"/>
          </a:solidFill>
          <a:ln>
            <a:solidFill>
              <a:srgbClr val="000000"/>
            </a:solidFill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521" name="CustomShape 15"/>
          <p:cNvSpPr/>
          <p:nvPr/>
        </p:nvSpPr>
        <p:spPr>
          <a:xfrm>
            <a:off x="1866960" y="807480"/>
            <a:ext cx="1406880" cy="167040"/>
          </a:xfrm>
          <a:prstGeom prst="rect">
            <a:avLst/>
          </a:prstGeom>
          <a:solidFill>
            <a:srgbClr val="A4A4A4"/>
          </a:solidFill>
          <a:ln>
            <a:solidFill>
              <a:srgbClr val="797979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167760" rIns="90000" bIns="167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D0D0D"/>
                </a:solidFill>
                <a:latin typeface="Arial"/>
                <a:ea typeface="DejaVu Sans"/>
              </a:rPr>
              <a:t>CMPAHR(8)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1522" name="CustomShape 16"/>
          <p:cNvSpPr/>
          <p:nvPr/>
        </p:nvSpPr>
        <p:spPr>
          <a:xfrm>
            <a:off x="1866960" y="1196280"/>
            <a:ext cx="1406880" cy="167040"/>
          </a:xfrm>
          <a:prstGeom prst="rect">
            <a:avLst/>
          </a:prstGeom>
          <a:solidFill>
            <a:srgbClr val="A4A4A4"/>
          </a:solidFill>
          <a:ln>
            <a:solidFill>
              <a:srgbClr val="797979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167760" rIns="90000" bIns="167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D0D0D"/>
                </a:solidFill>
                <a:latin typeface="Arial"/>
                <a:ea typeface="DejaVu Sans"/>
              </a:rPr>
              <a:t>CMPBHR(8)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1523" name="CustomShape 17"/>
          <p:cNvSpPr/>
          <p:nvPr/>
        </p:nvSpPr>
        <p:spPr>
          <a:xfrm>
            <a:off x="1859040" y="1652760"/>
            <a:ext cx="1406880" cy="167040"/>
          </a:xfrm>
          <a:prstGeom prst="rect">
            <a:avLst/>
          </a:prstGeom>
          <a:solidFill>
            <a:srgbClr val="A4A4A4"/>
          </a:solidFill>
          <a:ln>
            <a:solidFill>
              <a:srgbClr val="797979"/>
            </a:solidFill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167760" rIns="90000" bIns="167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D0D0D"/>
                </a:solidFill>
                <a:latin typeface="Arial"/>
                <a:ea typeface="DejaVu Sans"/>
              </a:rPr>
              <a:t>TBPRDHR(8)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1524" name="CustomShape 18"/>
          <p:cNvSpPr/>
          <p:nvPr/>
        </p:nvSpPr>
        <p:spPr>
          <a:xfrm>
            <a:off x="3276720" y="892440"/>
            <a:ext cx="579960" cy="2196360"/>
          </a:xfrm>
          <a:prstGeom prst="bentConnector2">
            <a:avLst/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525" name="CustomShape 19"/>
          <p:cNvSpPr/>
          <p:nvPr/>
        </p:nvSpPr>
        <p:spPr>
          <a:xfrm>
            <a:off x="3276720" y="1281600"/>
            <a:ext cx="393480" cy="1794240"/>
          </a:xfrm>
          <a:prstGeom prst="bentConnector2">
            <a:avLst/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526" name="CustomShape 20"/>
          <p:cNvSpPr/>
          <p:nvPr/>
        </p:nvSpPr>
        <p:spPr>
          <a:xfrm>
            <a:off x="3268800" y="1737720"/>
            <a:ext cx="279000" cy="1351080"/>
          </a:xfrm>
          <a:prstGeom prst="bentConnector2">
            <a:avLst/>
          </a:prstGeom>
          <a:noFill/>
          <a:ln>
            <a:solidFill>
              <a:srgbClr val="000000"/>
            </a:solidFill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527" name="CustomShape 21"/>
          <p:cNvSpPr/>
          <p:nvPr/>
        </p:nvSpPr>
        <p:spPr>
          <a:xfrm>
            <a:off x="10363320" y="2986200"/>
            <a:ext cx="114012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ePWMxA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1528" name="CustomShape 22"/>
          <p:cNvSpPr/>
          <p:nvPr/>
        </p:nvSpPr>
        <p:spPr>
          <a:xfrm>
            <a:off x="10363320" y="5410080"/>
            <a:ext cx="1140120" cy="27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000000"/>
                </a:solidFill>
                <a:latin typeface="Arial"/>
                <a:ea typeface="DejaVu Sans"/>
              </a:rPr>
              <a:t>ePWMxB</a:t>
            </a:r>
            <a:endParaRPr lang="en-IN" sz="1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CustomShape 1"/>
          <p:cNvSpPr/>
          <p:nvPr/>
        </p:nvSpPr>
        <p:spPr>
          <a:xfrm>
            <a:off x="548640" y="274320"/>
            <a:ext cx="12798720" cy="820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ctr">
            <a:noAutofit/>
          </a:bodyPr>
          <a:lstStyle/>
          <a:p>
            <a:pPr>
              <a:lnSpc>
                <a:spcPct val="85000"/>
              </a:lnSpc>
              <a:buNone/>
            </a:pPr>
            <a:r>
              <a:rPr lang="en-US" sz="3200" b="1" strike="noStrike" spc="-1">
                <a:solidFill>
                  <a:srgbClr val="DE0000"/>
                </a:solidFill>
                <a:latin typeface="Arial"/>
                <a:ea typeface="DejaVu Sans"/>
              </a:rPr>
              <a:t>SCICLIENT OPERATION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1530" name="CustomShape 2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8575F7DC-F06E-4CA8-B94C-5B14CDE01146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51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531" name="CustomShape 3"/>
          <p:cNvSpPr/>
          <p:nvPr/>
        </p:nvSpPr>
        <p:spPr>
          <a:xfrm>
            <a:off x="1653120" y="1615320"/>
            <a:ext cx="1825920" cy="11401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onsolas"/>
                <a:ea typeface="DejaVu Sans"/>
              </a:rPr>
              <a:t>APPLICATION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32" name="CustomShape 4"/>
          <p:cNvSpPr/>
          <p:nvPr/>
        </p:nvSpPr>
        <p:spPr>
          <a:xfrm>
            <a:off x="1603440" y="4185000"/>
            <a:ext cx="1825920" cy="7650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A50000"/>
              </a:gs>
              <a:gs pos="100000">
                <a:srgbClr val="D70000"/>
              </a:gs>
            </a:gsLst>
            <a:lin ang="16200000"/>
          </a:gradFill>
          <a:ln>
            <a:solidFill>
              <a:srgbClr val="D90000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onsolas"/>
                <a:ea typeface="DejaVu Sans"/>
              </a:rPr>
              <a:t>SCICLIENT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33" name="CustomShape 5"/>
          <p:cNvSpPr/>
          <p:nvPr/>
        </p:nvSpPr>
        <p:spPr>
          <a:xfrm>
            <a:off x="2415240" y="2758320"/>
            <a:ext cx="302040" cy="1423800"/>
          </a:xfrm>
          <a:prstGeom prst="downArrow">
            <a:avLst>
              <a:gd name="adj1" fmla="val 50000"/>
              <a:gd name="adj2" fmla="val 50000"/>
            </a:avLst>
          </a:prstGeom>
          <a:gradFill rotWithShape="0">
            <a:gsLst>
              <a:gs pos="20000">
                <a:srgbClr val="3E3E3E"/>
              </a:gs>
              <a:gs pos="100000">
                <a:srgbClr val="2F2F2F"/>
              </a:gs>
            </a:gsLst>
            <a:lin ang="5400000"/>
          </a:gradFill>
          <a:ln>
            <a:solidFill>
              <a:srgbClr val="3E3E3E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1534" name="CustomShape 6"/>
          <p:cNvSpPr/>
          <p:nvPr/>
        </p:nvSpPr>
        <p:spPr>
          <a:xfrm>
            <a:off x="2683440" y="2834640"/>
            <a:ext cx="1140120" cy="1206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50" b="0" strike="noStrike" spc="-1">
                <a:solidFill>
                  <a:srgbClr val="000000"/>
                </a:solidFill>
                <a:latin typeface="JetBrains Mono Medium"/>
                <a:ea typeface="DejaVu Sans"/>
              </a:rPr>
              <a:t>Any system control request – resource, power, clock, security</a:t>
            </a:r>
            <a:endParaRPr lang="en-IN" sz="1050" b="0" strike="noStrike" spc="-1">
              <a:latin typeface="Arial"/>
            </a:endParaRPr>
          </a:p>
        </p:txBody>
      </p:sp>
      <p:sp>
        <p:nvSpPr>
          <p:cNvPr id="1535" name="CustomShape 7"/>
          <p:cNvSpPr/>
          <p:nvPr/>
        </p:nvSpPr>
        <p:spPr>
          <a:xfrm>
            <a:off x="3432240" y="4221360"/>
            <a:ext cx="3346560" cy="249120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20000">
                <a:srgbClr val="3E3E3E"/>
              </a:gs>
              <a:gs pos="100000">
                <a:srgbClr val="2F2F2F"/>
              </a:gs>
            </a:gsLst>
            <a:lin ang="5400000"/>
          </a:gradFill>
          <a:ln>
            <a:solidFill>
              <a:srgbClr val="3E3E3E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1536" name="CustomShape 8"/>
          <p:cNvSpPr/>
          <p:nvPr/>
        </p:nvSpPr>
        <p:spPr>
          <a:xfrm>
            <a:off x="3652560" y="3356280"/>
            <a:ext cx="3126240" cy="1046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50" b="0" strike="noStrike" spc="-1">
                <a:solidFill>
                  <a:srgbClr val="000000"/>
                </a:solidFill>
                <a:latin typeface="JetBrains Mono Medium"/>
                <a:ea typeface="DejaVu Sans"/>
              </a:rPr>
              <a:t>Sciclient sends a TISCI message to the SYSFW/HSM Runtime with the specifics of the request, on a secure proxy thread allotted for this particular core. </a:t>
            </a:r>
            <a:endParaRPr lang="en-IN" sz="105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050" b="0" strike="noStrike" spc="-1">
              <a:latin typeface="Arial"/>
            </a:endParaRPr>
          </a:p>
        </p:txBody>
      </p:sp>
      <p:sp>
        <p:nvSpPr>
          <p:cNvPr id="1537" name="CustomShape 9"/>
          <p:cNvSpPr/>
          <p:nvPr/>
        </p:nvSpPr>
        <p:spPr>
          <a:xfrm>
            <a:off x="10744200" y="3902040"/>
            <a:ext cx="1825920" cy="11401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onsolas"/>
                <a:ea typeface="DejaVu Sans"/>
              </a:rPr>
              <a:t>SYSFW/HSM Runtime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38" name="CustomShape 10"/>
          <p:cNvSpPr/>
          <p:nvPr/>
        </p:nvSpPr>
        <p:spPr>
          <a:xfrm>
            <a:off x="6781680" y="4057920"/>
            <a:ext cx="2427120" cy="1025280"/>
          </a:xfrm>
          <a:prstGeom prst="roundRect">
            <a:avLst>
              <a:gd name="adj" fmla="val 16667"/>
            </a:avLst>
          </a:prstGeom>
          <a:gradFill rotWithShape="0">
            <a:gsLst>
              <a:gs pos="20000">
                <a:srgbClr val="7B7B7B"/>
              </a:gs>
              <a:gs pos="100000">
                <a:srgbClr val="5E5E5E"/>
              </a:gs>
            </a:gsLst>
            <a:lin ang="5400000"/>
          </a:gradFill>
          <a:ln>
            <a:solidFill>
              <a:srgbClr val="7C7C7C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onsolas"/>
                <a:ea typeface="DejaVu Sans"/>
              </a:rPr>
              <a:t>SECURE PROXY THREAD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39" name="CustomShape 11"/>
          <p:cNvSpPr/>
          <p:nvPr/>
        </p:nvSpPr>
        <p:spPr>
          <a:xfrm>
            <a:off x="9212040" y="4221360"/>
            <a:ext cx="1529280" cy="249120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20000">
                <a:srgbClr val="3E3E3E"/>
              </a:gs>
              <a:gs pos="100000">
                <a:srgbClr val="2F2F2F"/>
              </a:gs>
            </a:gsLst>
            <a:lin ang="5400000"/>
          </a:gradFill>
          <a:ln>
            <a:solidFill>
              <a:srgbClr val="3E3E3E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1540" name="CustomShape 12"/>
          <p:cNvSpPr/>
          <p:nvPr/>
        </p:nvSpPr>
        <p:spPr>
          <a:xfrm rot="10800000">
            <a:off x="12278160" y="5065560"/>
            <a:ext cx="1529280" cy="249120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20000">
                <a:srgbClr val="3E3E3E"/>
              </a:gs>
              <a:gs pos="100000">
                <a:srgbClr val="2F2F2F"/>
              </a:gs>
            </a:gsLst>
            <a:lin ang="16200000"/>
          </a:gradFill>
          <a:ln>
            <a:solidFill>
              <a:srgbClr val="3E3E3E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1541" name="CustomShape 13"/>
          <p:cNvSpPr/>
          <p:nvPr/>
        </p:nvSpPr>
        <p:spPr>
          <a:xfrm rot="10800000">
            <a:off x="10132920" y="5065560"/>
            <a:ext cx="3346560" cy="249120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20000">
                <a:srgbClr val="3E3E3E"/>
              </a:gs>
              <a:gs pos="100000">
                <a:srgbClr val="2F2F2F"/>
              </a:gs>
            </a:gsLst>
            <a:lin ang="16200000"/>
          </a:gradFill>
          <a:ln>
            <a:solidFill>
              <a:srgbClr val="3E3E3E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1542" name="CustomShape 14"/>
          <p:cNvSpPr/>
          <p:nvPr/>
        </p:nvSpPr>
        <p:spPr>
          <a:xfrm>
            <a:off x="9165240" y="4787280"/>
            <a:ext cx="1825920" cy="887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50" b="0" strike="noStrike" spc="-1">
                <a:solidFill>
                  <a:srgbClr val="000000"/>
                </a:solidFill>
                <a:latin typeface="JetBrains Mono Medium"/>
                <a:ea typeface="DejaVu Sans"/>
              </a:rPr>
              <a:t>SYSFW sends back a response after processing the request </a:t>
            </a:r>
            <a:endParaRPr lang="en-IN" sz="105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05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61858D1B-8EDE-4CBD-B9FC-EABD9E26E03C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52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544" name="CustomShape 2"/>
          <p:cNvSpPr/>
          <p:nvPr/>
        </p:nvSpPr>
        <p:spPr>
          <a:xfrm>
            <a:off x="3407040" y="2590920"/>
            <a:ext cx="6626520" cy="28166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1545" name="CustomShape 3"/>
          <p:cNvSpPr/>
          <p:nvPr/>
        </p:nvSpPr>
        <p:spPr>
          <a:xfrm>
            <a:off x="5749560" y="2638080"/>
            <a:ext cx="2061720" cy="1062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0" strike="noStrike" spc="-1">
                <a:solidFill>
                  <a:srgbClr val="FFFFFF"/>
                </a:solidFill>
                <a:latin typeface="Franklin Gothic Book"/>
                <a:ea typeface="DejaVu Sans"/>
              </a:rPr>
              <a:t>SCICLIENT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1546" name="CustomShape 4"/>
          <p:cNvSpPr/>
          <p:nvPr/>
        </p:nvSpPr>
        <p:spPr>
          <a:xfrm>
            <a:off x="3809880" y="3390120"/>
            <a:ext cx="1941480" cy="836640"/>
          </a:xfrm>
          <a:prstGeom prst="roundRect">
            <a:avLst>
              <a:gd name="adj" fmla="val 16667"/>
            </a:avLst>
          </a:prstGeom>
          <a:gradFill rotWithShape="0">
            <a:gsLst>
              <a:gs pos="20000">
                <a:srgbClr val="3E3E3E"/>
              </a:gs>
              <a:gs pos="100000">
                <a:srgbClr val="2F2F2F"/>
              </a:gs>
            </a:gsLst>
            <a:lin ang="5400000"/>
          </a:gradFill>
          <a:ln>
            <a:solidFill>
              <a:srgbClr val="3E3E3E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onsolas"/>
                <a:ea typeface="DejaVu Sans"/>
              </a:rPr>
              <a:t>RESOURCE MANAGEMENT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47" name="CustomShape 5"/>
          <p:cNvSpPr/>
          <p:nvPr/>
        </p:nvSpPr>
        <p:spPr>
          <a:xfrm>
            <a:off x="5749560" y="3397320"/>
            <a:ext cx="1941480" cy="836640"/>
          </a:xfrm>
          <a:prstGeom prst="roundRect">
            <a:avLst>
              <a:gd name="adj" fmla="val 16667"/>
            </a:avLst>
          </a:prstGeom>
          <a:gradFill rotWithShape="0">
            <a:gsLst>
              <a:gs pos="20000">
                <a:srgbClr val="3E3E3E"/>
              </a:gs>
              <a:gs pos="100000">
                <a:srgbClr val="2F2F2F"/>
              </a:gs>
            </a:gsLst>
            <a:lin ang="5400000"/>
          </a:gradFill>
          <a:ln>
            <a:solidFill>
              <a:srgbClr val="3E3E3E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onsolas"/>
                <a:ea typeface="DejaVu Sans"/>
              </a:rPr>
              <a:t>POWER MANAGEMENT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48" name="CustomShape 6"/>
          <p:cNvSpPr/>
          <p:nvPr/>
        </p:nvSpPr>
        <p:spPr>
          <a:xfrm>
            <a:off x="7693920" y="3390120"/>
            <a:ext cx="1941480" cy="836640"/>
          </a:xfrm>
          <a:prstGeom prst="roundRect">
            <a:avLst>
              <a:gd name="adj" fmla="val 16667"/>
            </a:avLst>
          </a:prstGeom>
          <a:gradFill rotWithShape="0">
            <a:gsLst>
              <a:gs pos="20000">
                <a:srgbClr val="3E3E3E"/>
              </a:gs>
              <a:gs pos="100000">
                <a:srgbClr val="2F2F2F"/>
              </a:gs>
            </a:gsLst>
            <a:lin ang="5400000"/>
          </a:gradFill>
          <a:ln>
            <a:solidFill>
              <a:srgbClr val="3E3E3E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onsolas"/>
                <a:ea typeface="DejaVu Sans"/>
              </a:rPr>
              <a:t>SECURITY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49" name="CustomShape 7"/>
          <p:cNvSpPr/>
          <p:nvPr/>
        </p:nvSpPr>
        <p:spPr>
          <a:xfrm>
            <a:off x="3809880" y="4229640"/>
            <a:ext cx="2911320" cy="836640"/>
          </a:xfrm>
          <a:prstGeom prst="roundRect">
            <a:avLst>
              <a:gd name="adj" fmla="val 16667"/>
            </a:avLst>
          </a:prstGeom>
          <a:gradFill rotWithShape="0">
            <a:gsLst>
              <a:gs pos="20000">
                <a:srgbClr val="3E3E3E"/>
              </a:gs>
              <a:gs pos="100000">
                <a:srgbClr val="2F2F2F"/>
              </a:gs>
            </a:gsLst>
            <a:lin ang="5400000"/>
          </a:gradFill>
          <a:ln>
            <a:solidFill>
              <a:srgbClr val="3E3E3E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onsolas"/>
                <a:ea typeface="DejaVu Sans"/>
              </a:rPr>
              <a:t>FIREWALLS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50" name="CustomShape 8"/>
          <p:cNvSpPr/>
          <p:nvPr/>
        </p:nvSpPr>
        <p:spPr>
          <a:xfrm>
            <a:off x="6721920" y="4229640"/>
            <a:ext cx="2911320" cy="836640"/>
          </a:xfrm>
          <a:prstGeom prst="roundRect">
            <a:avLst>
              <a:gd name="adj" fmla="val 16667"/>
            </a:avLst>
          </a:prstGeom>
          <a:gradFill rotWithShape="0">
            <a:gsLst>
              <a:gs pos="20000">
                <a:srgbClr val="3E3E3E"/>
              </a:gs>
              <a:gs pos="100000">
                <a:srgbClr val="2F2F2F"/>
              </a:gs>
            </a:gsLst>
            <a:lin ang="5400000"/>
          </a:gradFill>
          <a:ln>
            <a:solidFill>
              <a:srgbClr val="3E3E3E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Consolas"/>
                <a:ea typeface="DejaVu Sans"/>
              </a:rPr>
              <a:t>PROCESSOR BOOT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7CA5A394-B453-42E7-9F51-C941F4070B29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53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552" name="CustomShape 2"/>
          <p:cNvSpPr/>
          <p:nvPr/>
        </p:nvSpPr>
        <p:spPr>
          <a:xfrm>
            <a:off x="1371600" y="1600200"/>
            <a:ext cx="2359440" cy="7592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SYSFW-HS-FS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53" name="CustomShape 3"/>
          <p:cNvSpPr/>
          <p:nvPr/>
        </p:nvSpPr>
        <p:spPr>
          <a:xfrm>
            <a:off x="5595480" y="1600200"/>
            <a:ext cx="2580480" cy="7592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SYSFW-HS-FS-ENC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54" name="CustomShape 4"/>
          <p:cNvSpPr/>
          <p:nvPr/>
        </p:nvSpPr>
        <p:spPr>
          <a:xfrm>
            <a:off x="3733920" y="1981080"/>
            <a:ext cx="1858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E0000"/>
            </a:solidFill>
            <a:round/>
            <a:tailEnd type="triangle" w="med" len="med"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55" name="CustomShape 5"/>
          <p:cNvSpPr/>
          <p:nvPr/>
        </p:nvSpPr>
        <p:spPr>
          <a:xfrm>
            <a:off x="4300200" y="1600200"/>
            <a:ext cx="12924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TI MEK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56" name="CustomShape 6"/>
          <p:cNvSpPr/>
          <p:nvPr/>
        </p:nvSpPr>
        <p:spPr>
          <a:xfrm>
            <a:off x="1371600" y="2590920"/>
            <a:ext cx="2588040" cy="57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Unsigned, unencrypted SYSFW for HS-FS device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557" name="CustomShape 7"/>
          <p:cNvSpPr/>
          <p:nvPr/>
        </p:nvSpPr>
        <p:spPr>
          <a:xfrm>
            <a:off x="5595480" y="2590920"/>
            <a:ext cx="2859840" cy="57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Encrypted SYSFW for HS-FS device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558" name="CustomShape 8"/>
          <p:cNvSpPr/>
          <p:nvPr/>
        </p:nvSpPr>
        <p:spPr>
          <a:xfrm>
            <a:off x="5631480" y="3175560"/>
            <a:ext cx="2859840" cy="33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1" strike="noStrike" spc="-1">
                <a:solidFill>
                  <a:srgbClr val="000000"/>
                </a:solidFill>
                <a:latin typeface="Monaco"/>
                <a:ea typeface="DejaVu Sans"/>
              </a:rPr>
              <a:t>(sysfw-hs-fs-enc.bin)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559" name="CustomShape 9"/>
          <p:cNvSpPr/>
          <p:nvPr/>
        </p:nvSpPr>
        <p:spPr>
          <a:xfrm>
            <a:off x="8178480" y="1992960"/>
            <a:ext cx="1858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DE0000"/>
            </a:solidFill>
            <a:round/>
            <a:tailEnd type="triangle" w="med" len="med"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60" name="CustomShape 10"/>
          <p:cNvSpPr/>
          <p:nvPr/>
        </p:nvSpPr>
        <p:spPr>
          <a:xfrm>
            <a:off x="8744760" y="1611720"/>
            <a:ext cx="12924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TI MPK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61" name="CustomShape 11"/>
          <p:cNvSpPr/>
          <p:nvPr/>
        </p:nvSpPr>
        <p:spPr>
          <a:xfrm>
            <a:off x="10040400" y="1611720"/>
            <a:ext cx="2580480" cy="7592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SYSFW-HS-FS-ENC-CERT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62" name="CustomShape 12"/>
          <p:cNvSpPr/>
          <p:nvPr/>
        </p:nvSpPr>
        <p:spPr>
          <a:xfrm>
            <a:off x="9906120" y="2590920"/>
            <a:ext cx="2859840" cy="81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X509 Certificate for the Encrypted SYSFW for HS-FS device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563" name="CustomShape 13"/>
          <p:cNvSpPr/>
          <p:nvPr/>
        </p:nvSpPr>
        <p:spPr>
          <a:xfrm>
            <a:off x="9922680" y="3344760"/>
            <a:ext cx="3409200" cy="33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1" strike="noStrike" spc="-1">
                <a:solidFill>
                  <a:srgbClr val="000000"/>
                </a:solidFill>
                <a:latin typeface="Monaco"/>
                <a:ea typeface="DejaVu Sans"/>
              </a:rPr>
              <a:t>(sysfw-hs-fs-enc-cert.bin)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564" name="CustomShape 14"/>
          <p:cNvSpPr/>
          <p:nvPr/>
        </p:nvSpPr>
        <p:spPr>
          <a:xfrm>
            <a:off x="1371600" y="4291920"/>
            <a:ext cx="2359440" cy="7592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SYSFW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65" name="CustomShape 15"/>
          <p:cNvSpPr/>
          <p:nvPr/>
        </p:nvSpPr>
        <p:spPr>
          <a:xfrm>
            <a:off x="1371600" y="5282640"/>
            <a:ext cx="2588040" cy="57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Unsigned, unencrypted SYSFW for GP device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1566" name="CustomShape 16"/>
          <p:cNvSpPr/>
          <p:nvPr/>
        </p:nvSpPr>
        <p:spPr>
          <a:xfrm>
            <a:off x="1600200" y="5867280"/>
            <a:ext cx="2859840" cy="33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1" strike="noStrike" spc="-1">
                <a:solidFill>
                  <a:srgbClr val="000000"/>
                </a:solidFill>
                <a:latin typeface="Monaco"/>
                <a:ea typeface="DejaVu Sans"/>
              </a:rPr>
              <a:t>(sysfw.bin)</a:t>
            </a:r>
            <a:endParaRPr lang="en-IN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CustomShape 1"/>
          <p:cNvSpPr/>
          <p:nvPr/>
        </p:nvSpPr>
        <p:spPr>
          <a:xfrm>
            <a:off x="9753480" y="852480"/>
            <a:ext cx="3449160" cy="5848560"/>
          </a:xfrm>
          <a:prstGeom prst="roundRect">
            <a:avLst>
              <a:gd name="adj" fmla="val 16667"/>
            </a:avLst>
          </a:prstGeom>
          <a:noFill/>
          <a:ln w="57240">
            <a:solidFill>
              <a:srgbClr val="117788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8" name="CustomShape 2"/>
          <p:cNvSpPr/>
          <p:nvPr/>
        </p:nvSpPr>
        <p:spPr>
          <a:xfrm>
            <a:off x="1536840" y="1424520"/>
            <a:ext cx="3338280" cy="3908160"/>
          </a:xfrm>
          <a:prstGeom prst="roundRect">
            <a:avLst>
              <a:gd name="adj" fmla="val 16667"/>
            </a:avLst>
          </a:prstGeom>
          <a:noFill/>
          <a:ln w="57240">
            <a:solidFill>
              <a:srgbClr val="117788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9" name="CustomShape 3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6E36B3B7-6003-412E-AB7E-F31CAE904B72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54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1570" name="CustomShape 4"/>
          <p:cNvSpPr/>
          <p:nvPr/>
        </p:nvSpPr>
        <p:spPr>
          <a:xfrm>
            <a:off x="2019240" y="2021400"/>
            <a:ext cx="2359440" cy="28926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2897AD"/>
              </a:gs>
              <a:gs pos="100000">
                <a:srgbClr val="33C6E1"/>
              </a:gs>
            </a:gsLst>
            <a:lin ang="16200000"/>
          </a:gradFill>
          <a:ln>
            <a:solidFill>
              <a:srgbClr val="45BBD2"/>
            </a:solidFill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SBL image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71" name="CustomShape 5"/>
          <p:cNvSpPr/>
          <p:nvPr/>
        </p:nvSpPr>
        <p:spPr>
          <a:xfrm>
            <a:off x="2019240" y="1044000"/>
            <a:ext cx="2359440" cy="7592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X509 Certificate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72" name="CustomShape 6"/>
          <p:cNvSpPr/>
          <p:nvPr/>
        </p:nvSpPr>
        <p:spPr>
          <a:xfrm>
            <a:off x="10347120" y="1855440"/>
            <a:ext cx="2359440" cy="24350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2897AD"/>
              </a:gs>
              <a:gs pos="100000">
                <a:srgbClr val="33C6E1"/>
              </a:gs>
            </a:gsLst>
            <a:lin ang="16200000"/>
          </a:gradFill>
          <a:ln>
            <a:solidFill>
              <a:srgbClr val="45BBD2"/>
            </a:solidFill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SBL image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73" name="CustomShape 7"/>
          <p:cNvSpPr/>
          <p:nvPr/>
        </p:nvSpPr>
        <p:spPr>
          <a:xfrm>
            <a:off x="10347120" y="561600"/>
            <a:ext cx="2359440" cy="7592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x509 Certificate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74" name="CustomShape 8"/>
          <p:cNvSpPr/>
          <p:nvPr/>
        </p:nvSpPr>
        <p:spPr>
          <a:xfrm>
            <a:off x="10347120" y="4013640"/>
            <a:ext cx="2359440" cy="101376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2897AD"/>
              </a:gs>
              <a:gs pos="100000">
                <a:srgbClr val="33C6E1"/>
              </a:gs>
            </a:gsLst>
            <a:lin ang="16200000"/>
          </a:gradFill>
          <a:ln>
            <a:solidFill>
              <a:srgbClr val="45BBD2"/>
            </a:solidFill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SYSFW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75" name="CustomShape 9"/>
          <p:cNvSpPr/>
          <p:nvPr/>
        </p:nvSpPr>
        <p:spPr>
          <a:xfrm>
            <a:off x="10347120" y="5029200"/>
            <a:ext cx="2359440" cy="101376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2897AD"/>
              </a:gs>
              <a:gs pos="100000">
                <a:srgbClr val="33C6E1"/>
              </a:gs>
            </a:gsLst>
            <a:lin ang="16200000"/>
          </a:gradFill>
          <a:ln>
            <a:solidFill>
              <a:srgbClr val="45BBD2"/>
            </a:solidFill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Board Config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4FC97765-ECE4-41B7-9839-70CD4DD25754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55</a:t>
            </a:fld>
            <a:endParaRPr lang="en-IN" sz="1100" b="0" strike="noStrike" spc="-1">
              <a:latin typeface="Arial"/>
            </a:endParaRPr>
          </a:p>
        </p:txBody>
      </p:sp>
      <p:graphicFrame>
        <p:nvGraphicFramePr>
          <p:cNvPr id="1577" name="Table 2"/>
          <p:cNvGraphicFramePr/>
          <p:nvPr/>
        </p:nvGraphicFramePr>
        <p:xfrm>
          <a:off x="1015560" y="1752480"/>
          <a:ext cx="12598200" cy="4235760"/>
        </p:xfrm>
        <a:graphic>
          <a:graphicData uri="http://schemas.openxmlformats.org/drawingml/2006/table">
            <a:tbl>
              <a:tblPr/>
              <a:tblGrid>
                <a:gridCol w="18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4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906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906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917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617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Arial"/>
                          <a:ea typeface="DejaVu Sans"/>
                        </a:rPr>
                        <a:t>Device Type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117788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Arial"/>
                          <a:ea typeface="DejaVu Sans"/>
                        </a:rPr>
                        <a:t>Validation Requirements for SBL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11778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Arial"/>
                          <a:ea typeface="DejaVu Sans"/>
                        </a:rPr>
                        <a:t>Validation Requirements for HSMRt/SYSFW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11778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17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Certificate Verification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92D8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Image Integrity Protection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92D8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Image Decryption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92D8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Certificate Verification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92D8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Image Integrity Protection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92D8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Image Decryption</a:t>
                      </a:r>
                      <a:endParaRPr lang="en-IN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92D8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17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HS-FS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Not Performed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Optional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Not Performed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Required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8C8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Required</a:t>
                      </a:r>
                      <a:endParaRPr lang="en-IN" sz="18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8C8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Optional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17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HS-SE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Required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8C8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Required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8C8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Optional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Required</a:t>
                      </a:r>
                      <a:endParaRPr lang="en-IN" sz="18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8C8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Required</a:t>
                      </a:r>
                      <a:endParaRPr lang="en-IN" sz="18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8C8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Optional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15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GP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Not Performed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Optional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Not Performed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Not Performed</a:t>
                      </a:r>
                      <a:endParaRPr lang="en-IN" sz="18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(N/A in case of HSMRt)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Not Performed</a:t>
                      </a:r>
                      <a:endParaRPr lang="en-IN" sz="18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(N/A in case of HSMRt)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Not Performed</a:t>
                      </a:r>
                      <a:endParaRPr lang="en-IN" sz="18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(N/A in case of HSMRt)</a:t>
                      </a:r>
                      <a:endParaRPr lang="en-IN" sz="18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CustomShape 1"/>
          <p:cNvSpPr/>
          <p:nvPr/>
        </p:nvSpPr>
        <p:spPr>
          <a:xfrm>
            <a:off x="3151440" y="64440"/>
            <a:ext cx="3103200" cy="7592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Target EVM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(Running SBL PCIE)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79" name="CustomShape 2"/>
          <p:cNvSpPr/>
          <p:nvPr/>
        </p:nvSpPr>
        <p:spPr>
          <a:xfrm>
            <a:off x="7867800" y="39960"/>
            <a:ext cx="3102840" cy="7592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006071"/>
              </a:gs>
              <a:gs pos="100000">
                <a:srgbClr val="007F93"/>
              </a:gs>
            </a:gsLst>
            <a:lin ang="16200000"/>
          </a:gradFill>
          <a:ln>
            <a:solidFill>
              <a:srgbClr val="0D7687"/>
            </a:solidFill>
            <a:round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Target EVM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(Running SBL PCIE HOST)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80" name="CustomShape 3"/>
          <p:cNvSpPr/>
          <p:nvPr/>
        </p:nvSpPr>
        <p:spPr>
          <a:xfrm>
            <a:off x="3566160" y="1560240"/>
            <a:ext cx="2253240" cy="637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Initialize PCIe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81" name="CustomShape 4"/>
          <p:cNvSpPr/>
          <p:nvPr/>
        </p:nvSpPr>
        <p:spPr>
          <a:xfrm>
            <a:off x="8318160" y="1272240"/>
            <a:ext cx="2253240" cy="637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Initialize PCIe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82" name="CustomShape 5"/>
          <p:cNvSpPr/>
          <p:nvPr/>
        </p:nvSpPr>
        <p:spPr>
          <a:xfrm>
            <a:off x="3566160" y="2640240"/>
            <a:ext cx="2253240" cy="637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Configure ATU for receiving appimage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83" name="CustomShape 6"/>
          <p:cNvSpPr/>
          <p:nvPr/>
        </p:nvSpPr>
        <p:spPr>
          <a:xfrm>
            <a:off x="3566160" y="3756240"/>
            <a:ext cx="2253240" cy="81360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Notify host application ready to receive appimage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84" name="CustomShape 7"/>
          <p:cNvSpPr/>
          <p:nvPr/>
        </p:nvSpPr>
        <p:spPr>
          <a:xfrm>
            <a:off x="8318160" y="2640240"/>
            <a:ext cx="2253240" cy="637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Transfer SBL PCIe image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85" name="CustomShape 8"/>
          <p:cNvSpPr/>
          <p:nvPr/>
        </p:nvSpPr>
        <p:spPr>
          <a:xfrm>
            <a:off x="8318160" y="4757760"/>
            <a:ext cx="2253240" cy="637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Transfer application image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86" name="CustomShape 9"/>
          <p:cNvSpPr/>
          <p:nvPr/>
        </p:nvSpPr>
        <p:spPr>
          <a:xfrm>
            <a:off x="8318160" y="5664240"/>
            <a:ext cx="2253240" cy="8035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Notify target EVM offset to which image is send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87" name="CustomShape 10"/>
          <p:cNvSpPr/>
          <p:nvPr/>
        </p:nvSpPr>
        <p:spPr>
          <a:xfrm>
            <a:off x="8318160" y="6744240"/>
            <a:ext cx="2253240" cy="76536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Mark image transfer completion with “MAGIC WORD”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88" name="CustomShape 11"/>
          <p:cNvSpPr/>
          <p:nvPr/>
        </p:nvSpPr>
        <p:spPr>
          <a:xfrm>
            <a:off x="3566160" y="5052240"/>
            <a:ext cx="2253240" cy="107208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Authenticate and boot application on receiving the “MAGIC WORD”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89" name="Line 12"/>
          <p:cNvSpPr/>
          <p:nvPr/>
        </p:nvSpPr>
        <p:spPr>
          <a:xfrm>
            <a:off x="7132320" y="-216000"/>
            <a:ext cx="360" cy="7863840"/>
          </a:xfrm>
          <a:prstGeom prst="line">
            <a:avLst/>
          </a:prstGeom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0" name="CustomShape 13"/>
          <p:cNvSpPr/>
          <p:nvPr/>
        </p:nvSpPr>
        <p:spPr>
          <a:xfrm>
            <a:off x="3200400" y="1247040"/>
            <a:ext cx="2923920" cy="1278000"/>
          </a:xfrm>
          <a:custGeom>
            <a:avLst/>
            <a:gdLst/>
            <a:ahLst/>
            <a:cxnLst/>
            <a:rect l="l" t="t" r="r" b="b"/>
            <a:pathLst>
              <a:path w="8130" h="3558">
                <a:moveTo>
                  <a:pt x="592" y="0"/>
                </a:moveTo>
                <a:cubicBezTo>
                  <a:pt x="296" y="0"/>
                  <a:pt x="0" y="296"/>
                  <a:pt x="0" y="592"/>
                </a:cubicBezTo>
                <a:lnTo>
                  <a:pt x="0" y="2964"/>
                </a:lnTo>
                <a:cubicBezTo>
                  <a:pt x="0" y="3260"/>
                  <a:pt x="296" y="3557"/>
                  <a:pt x="592" y="3557"/>
                </a:cubicBezTo>
                <a:lnTo>
                  <a:pt x="7536" y="3557"/>
                </a:lnTo>
                <a:cubicBezTo>
                  <a:pt x="7832" y="3557"/>
                  <a:pt x="8129" y="3260"/>
                  <a:pt x="8129" y="2964"/>
                </a:cubicBezTo>
                <a:lnTo>
                  <a:pt x="8129" y="592"/>
                </a:lnTo>
                <a:cubicBezTo>
                  <a:pt x="8129" y="296"/>
                  <a:pt x="7832" y="0"/>
                  <a:pt x="7536" y="0"/>
                </a:cubicBezTo>
                <a:lnTo>
                  <a:pt x="592" y="0"/>
                </a:lnTo>
              </a:path>
            </a:pathLst>
          </a:custGeom>
          <a:noFill/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1" name="CustomShape 14"/>
          <p:cNvSpPr/>
          <p:nvPr/>
        </p:nvSpPr>
        <p:spPr>
          <a:xfrm>
            <a:off x="731520" y="1155600"/>
            <a:ext cx="2009520" cy="1552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Skipped if booting in PCIe boot mode. Use ROM configuration for PCIe instead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92" name="CustomShape 15"/>
          <p:cNvSpPr/>
          <p:nvPr/>
        </p:nvSpPr>
        <p:spPr>
          <a:xfrm>
            <a:off x="10883520" y="903600"/>
            <a:ext cx="3104640" cy="1368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Initialization and link training will happen with ROM if target boots in PCIe boot mode. Else link training happens with SBL PCIE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93" name="CustomShape 16"/>
          <p:cNvSpPr/>
          <p:nvPr/>
        </p:nvSpPr>
        <p:spPr>
          <a:xfrm>
            <a:off x="7952760" y="2327400"/>
            <a:ext cx="2923920" cy="1278000"/>
          </a:xfrm>
          <a:custGeom>
            <a:avLst/>
            <a:gdLst/>
            <a:ahLst/>
            <a:cxnLst/>
            <a:rect l="l" t="t" r="r" b="b"/>
            <a:pathLst>
              <a:path w="8130" h="3558">
                <a:moveTo>
                  <a:pt x="592" y="0"/>
                </a:moveTo>
                <a:cubicBezTo>
                  <a:pt x="296" y="0"/>
                  <a:pt x="0" y="296"/>
                  <a:pt x="0" y="592"/>
                </a:cubicBezTo>
                <a:lnTo>
                  <a:pt x="0" y="2964"/>
                </a:lnTo>
                <a:cubicBezTo>
                  <a:pt x="0" y="3260"/>
                  <a:pt x="296" y="3557"/>
                  <a:pt x="592" y="3557"/>
                </a:cubicBezTo>
                <a:lnTo>
                  <a:pt x="7536" y="3557"/>
                </a:lnTo>
                <a:cubicBezTo>
                  <a:pt x="7832" y="3557"/>
                  <a:pt x="8129" y="3260"/>
                  <a:pt x="8129" y="2964"/>
                </a:cubicBezTo>
                <a:lnTo>
                  <a:pt x="8129" y="592"/>
                </a:lnTo>
                <a:cubicBezTo>
                  <a:pt x="8129" y="296"/>
                  <a:pt x="7832" y="0"/>
                  <a:pt x="7536" y="0"/>
                </a:cubicBezTo>
                <a:lnTo>
                  <a:pt x="592" y="0"/>
                </a:lnTo>
              </a:path>
            </a:pathLst>
          </a:custGeom>
          <a:noFill/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4" name="CustomShape 17"/>
          <p:cNvSpPr/>
          <p:nvPr/>
        </p:nvSpPr>
        <p:spPr>
          <a:xfrm>
            <a:off x="3200760" y="1247400"/>
            <a:ext cx="2923920" cy="1278000"/>
          </a:xfrm>
          <a:custGeom>
            <a:avLst/>
            <a:gdLst/>
            <a:ahLst/>
            <a:cxnLst/>
            <a:rect l="l" t="t" r="r" b="b"/>
            <a:pathLst>
              <a:path w="8130" h="3558">
                <a:moveTo>
                  <a:pt x="592" y="0"/>
                </a:moveTo>
                <a:cubicBezTo>
                  <a:pt x="296" y="0"/>
                  <a:pt x="0" y="296"/>
                  <a:pt x="0" y="592"/>
                </a:cubicBezTo>
                <a:lnTo>
                  <a:pt x="0" y="2964"/>
                </a:lnTo>
                <a:cubicBezTo>
                  <a:pt x="0" y="3260"/>
                  <a:pt x="296" y="3557"/>
                  <a:pt x="592" y="3557"/>
                </a:cubicBezTo>
                <a:lnTo>
                  <a:pt x="7536" y="3557"/>
                </a:lnTo>
                <a:cubicBezTo>
                  <a:pt x="7832" y="3557"/>
                  <a:pt x="8129" y="3260"/>
                  <a:pt x="8129" y="2964"/>
                </a:cubicBezTo>
                <a:lnTo>
                  <a:pt x="8129" y="592"/>
                </a:lnTo>
                <a:cubicBezTo>
                  <a:pt x="8129" y="296"/>
                  <a:pt x="7832" y="0"/>
                  <a:pt x="7536" y="0"/>
                </a:cubicBezTo>
                <a:lnTo>
                  <a:pt x="592" y="0"/>
                </a:lnTo>
              </a:path>
            </a:pathLst>
          </a:custGeom>
          <a:noFill/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5" name="CustomShape 18"/>
          <p:cNvSpPr/>
          <p:nvPr/>
        </p:nvSpPr>
        <p:spPr>
          <a:xfrm>
            <a:off x="10883520" y="2595600"/>
            <a:ext cx="3104640" cy="91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Happens only if target EVM is booting in PCIe boot mode.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96" name="CustomShape 19"/>
          <p:cNvSpPr/>
          <p:nvPr/>
        </p:nvSpPr>
        <p:spPr>
          <a:xfrm>
            <a:off x="8318160" y="3828240"/>
            <a:ext cx="2253240" cy="637920"/>
          </a:xfrm>
          <a:prstGeom prst="rect">
            <a:avLst/>
          </a:prstGeom>
          <a:solidFill>
            <a:srgbClr val="DE0000"/>
          </a:solidFill>
          <a:ln>
            <a:solidFill>
              <a:srgbClr val="A4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Wait for notification from target EVM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597" name="Line 20"/>
          <p:cNvSpPr/>
          <p:nvPr/>
        </p:nvSpPr>
        <p:spPr>
          <a:xfrm>
            <a:off x="4663440" y="2200320"/>
            <a:ext cx="360" cy="43992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8" name="Line 21"/>
          <p:cNvSpPr/>
          <p:nvPr/>
        </p:nvSpPr>
        <p:spPr>
          <a:xfrm>
            <a:off x="4663440" y="3280320"/>
            <a:ext cx="360" cy="47592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9" name="Line 22"/>
          <p:cNvSpPr/>
          <p:nvPr/>
        </p:nvSpPr>
        <p:spPr>
          <a:xfrm>
            <a:off x="4663440" y="4572000"/>
            <a:ext cx="360" cy="48024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0" name="Line 23"/>
          <p:cNvSpPr/>
          <p:nvPr/>
        </p:nvSpPr>
        <p:spPr>
          <a:xfrm>
            <a:off x="9418320" y="1912320"/>
            <a:ext cx="360" cy="72792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1" name="Line 24"/>
          <p:cNvSpPr/>
          <p:nvPr/>
        </p:nvSpPr>
        <p:spPr>
          <a:xfrm>
            <a:off x="9418320" y="3280320"/>
            <a:ext cx="360" cy="54792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2" name="Line 25"/>
          <p:cNvSpPr/>
          <p:nvPr/>
        </p:nvSpPr>
        <p:spPr>
          <a:xfrm>
            <a:off x="9418320" y="4468320"/>
            <a:ext cx="360" cy="28656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3" name="Line 26"/>
          <p:cNvSpPr/>
          <p:nvPr/>
        </p:nvSpPr>
        <p:spPr>
          <a:xfrm>
            <a:off x="9418320" y="5404320"/>
            <a:ext cx="360" cy="25992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4" name="Line 27"/>
          <p:cNvSpPr/>
          <p:nvPr/>
        </p:nvSpPr>
        <p:spPr>
          <a:xfrm>
            <a:off x="9418320" y="6484320"/>
            <a:ext cx="360" cy="25992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5" name="Line 28"/>
          <p:cNvSpPr/>
          <p:nvPr/>
        </p:nvSpPr>
        <p:spPr>
          <a:xfrm>
            <a:off x="5821560" y="4114800"/>
            <a:ext cx="2496600" cy="36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6" name="Line 29"/>
          <p:cNvSpPr/>
          <p:nvPr/>
        </p:nvSpPr>
        <p:spPr>
          <a:xfrm flipH="1" flipV="1">
            <a:off x="5821560" y="5577840"/>
            <a:ext cx="2496600" cy="1554480"/>
          </a:xfrm>
          <a:prstGeom prst="line">
            <a:avLst/>
          </a:prstGeom>
          <a:ln w="0"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F4240-F9B6-4EDE-A69C-0F1E4C5D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Optiflash</a:t>
            </a:r>
            <a:r>
              <a:rPr lang="en-US" dirty="0"/>
              <a:t> images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78E1DC-237B-40A7-8610-C9331439286E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66412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30960D1-E855-49A9-80EC-9889ACB8FC38}"/>
              </a:ext>
            </a:extLst>
          </p:cNvPr>
          <p:cNvSpPr/>
          <p:nvPr/>
        </p:nvSpPr>
        <p:spPr>
          <a:xfrm>
            <a:off x="308758" y="2505694"/>
            <a:ext cx="6804561" cy="374072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09C5F1-3077-482E-BFF5-5BB6B22B6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</p:spPr>
        <p:txBody>
          <a:bodyPr/>
          <a:lstStyle/>
          <a:p>
            <a:r>
              <a:rPr lang="en-US" dirty="0"/>
              <a:t>am263x_hardware_arch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529232-DA4E-4DFF-9CB7-34B83B3E396D}"/>
              </a:ext>
            </a:extLst>
          </p:cNvPr>
          <p:cNvSpPr/>
          <p:nvPr/>
        </p:nvSpPr>
        <p:spPr>
          <a:xfrm>
            <a:off x="5459315" y="6336555"/>
            <a:ext cx="1248983" cy="361465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rgbClr val="FFFFFF"/>
                </a:solidFill>
                <a:latin typeface="Arial"/>
              </a:rPr>
              <a:t>External  Flash</a:t>
            </a:r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FBF8D676-80B3-4B2A-936F-406CF6775A4F}"/>
              </a:ext>
            </a:extLst>
          </p:cNvPr>
          <p:cNvSpPr/>
          <p:nvPr/>
        </p:nvSpPr>
        <p:spPr>
          <a:xfrm rot="16200000">
            <a:off x="5935147" y="6062646"/>
            <a:ext cx="341001" cy="20681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28487C-34CF-4251-BC4E-36D677D86466}"/>
              </a:ext>
            </a:extLst>
          </p:cNvPr>
          <p:cNvSpPr/>
          <p:nvPr/>
        </p:nvSpPr>
        <p:spPr>
          <a:xfrm>
            <a:off x="568488" y="4852555"/>
            <a:ext cx="952500" cy="119062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CPU 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280CA-9885-4BD9-84D4-4024A1ACC9E5}"/>
              </a:ext>
            </a:extLst>
          </p:cNvPr>
          <p:cNvSpPr/>
          <p:nvPr/>
        </p:nvSpPr>
        <p:spPr>
          <a:xfrm rot="16200000">
            <a:off x="2110166" y="4480793"/>
            <a:ext cx="2981898" cy="33337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INTERCONNECT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52E2E0-D27C-44FD-BEBD-4AB29A0DB7D3}"/>
              </a:ext>
            </a:extLst>
          </p:cNvPr>
          <p:cNvSpPr/>
          <p:nvPr/>
        </p:nvSpPr>
        <p:spPr>
          <a:xfrm>
            <a:off x="4268692" y="3156531"/>
            <a:ext cx="1000124" cy="52387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4D5B1F-9194-4ACB-956E-010943413A9A}"/>
              </a:ext>
            </a:extLst>
          </p:cNvPr>
          <p:cNvSpPr/>
          <p:nvPr/>
        </p:nvSpPr>
        <p:spPr>
          <a:xfrm>
            <a:off x="5681242" y="4090554"/>
            <a:ext cx="848811" cy="185737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sz="1750" dirty="0"/>
              <a:t>QSPI FLASH</a:t>
            </a:r>
          </a:p>
          <a:p>
            <a:pPr algn="ctr"/>
            <a:r>
              <a:rPr lang="en-US" sz="1750" dirty="0"/>
              <a:t>CONTROLLER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0CB7A5-DC74-48FC-91E0-C2DB45BCDE27}"/>
              </a:ext>
            </a:extLst>
          </p:cNvPr>
          <p:cNvSpPr/>
          <p:nvPr/>
        </p:nvSpPr>
        <p:spPr>
          <a:xfrm>
            <a:off x="4363942" y="3251781"/>
            <a:ext cx="1000124" cy="52387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C8E6C7-D88D-4A26-805A-EA7C0A49D55C}"/>
              </a:ext>
            </a:extLst>
          </p:cNvPr>
          <p:cNvSpPr/>
          <p:nvPr/>
        </p:nvSpPr>
        <p:spPr>
          <a:xfrm>
            <a:off x="4459192" y="3347031"/>
            <a:ext cx="1000124" cy="52387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3DCF2E-5AE0-43A4-8BB1-7134142173DC}"/>
              </a:ext>
            </a:extLst>
          </p:cNvPr>
          <p:cNvSpPr/>
          <p:nvPr/>
        </p:nvSpPr>
        <p:spPr>
          <a:xfrm>
            <a:off x="4554442" y="3442281"/>
            <a:ext cx="1000124" cy="52387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41691C1-D0F8-4A2E-91CB-15253BBC6207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3767803" y="3608969"/>
            <a:ext cx="6913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A24E33E-B6C0-416B-BE26-F37767051A94}"/>
              </a:ext>
            </a:extLst>
          </p:cNvPr>
          <p:cNvSpPr/>
          <p:nvPr/>
        </p:nvSpPr>
        <p:spPr>
          <a:xfrm>
            <a:off x="568489" y="3423805"/>
            <a:ext cx="952500" cy="126739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CPU 0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50E6C6-C396-40AC-BFFE-0D2DAC43CB17}"/>
              </a:ext>
            </a:extLst>
          </p:cNvPr>
          <p:cNvCxnSpPr>
            <a:cxnSpLocks/>
          </p:cNvCxnSpPr>
          <p:nvPr/>
        </p:nvCxnSpPr>
        <p:spPr>
          <a:xfrm flipH="1">
            <a:off x="3767803" y="5032540"/>
            <a:ext cx="19134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C5A2AF6-4B2B-4F8D-8E7F-17923175A46B}"/>
              </a:ext>
            </a:extLst>
          </p:cNvPr>
          <p:cNvCxnSpPr>
            <a:cxnSpLocks/>
          </p:cNvCxnSpPr>
          <p:nvPr/>
        </p:nvCxnSpPr>
        <p:spPr>
          <a:xfrm flipH="1">
            <a:off x="1520988" y="5995554"/>
            <a:ext cx="19134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12BC1B8-3662-42BF-88B9-41DCB7823CDC}"/>
              </a:ext>
            </a:extLst>
          </p:cNvPr>
          <p:cNvCxnSpPr>
            <a:cxnSpLocks/>
          </p:cNvCxnSpPr>
          <p:nvPr/>
        </p:nvCxnSpPr>
        <p:spPr>
          <a:xfrm flipH="1">
            <a:off x="1520988" y="4584122"/>
            <a:ext cx="19134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C23F0DC-F0A2-4823-B8C4-F30A82F2CF63}"/>
              </a:ext>
            </a:extLst>
          </p:cNvPr>
          <p:cNvSpPr/>
          <p:nvPr/>
        </p:nvSpPr>
        <p:spPr>
          <a:xfrm>
            <a:off x="439269" y="2610003"/>
            <a:ext cx="2038438" cy="490070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AM263x MCU</a:t>
            </a:r>
          </a:p>
        </p:txBody>
      </p:sp>
    </p:spTree>
    <p:extLst>
      <p:ext uri="{BB962C8B-B14F-4D97-AF65-F5344CB8AC3E}">
        <p14:creationId xmlns:p14="http://schemas.microsoft.com/office/powerpoint/2010/main" val="2047395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2F204-2EC7-45A2-B941-C2687CBD9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FC570EF-B4C4-4BE7-B25B-3FA66578A3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8613699"/>
              </p:ext>
            </p:extLst>
          </p:nvPr>
        </p:nvGraphicFramePr>
        <p:xfrm>
          <a:off x="35479" y="2332228"/>
          <a:ext cx="14559082" cy="26907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6345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914400" y="5099040"/>
            <a:ext cx="10118880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OS 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Kernel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0" y="7391520"/>
            <a:ext cx="14627520" cy="8352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ustomShape 3"/>
          <p:cNvSpPr/>
          <p:nvPr/>
        </p:nvSpPr>
        <p:spPr>
          <a:xfrm>
            <a:off x="3790800" y="5175360"/>
            <a:ext cx="6912360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Driver Porting Layer (DPL)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88" name="CustomShape 4"/>
          <p:cNvSpPr/>
          <p:nvPr/>
        </p:nvSpPr>
        <p:spPr>
          <a:xfrm>
            <a:off x="8540640" y="4156200"/>
            <a:ext cx="2133720" cy="61308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SOC Peripheral Drivers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89" name="CustomShape 5"/>
          <p:cNvSpPr/>
          <p:nvPr/>
        </p:nvSpPr>
        <p:spPr>
          <a:xfrm>
            <a:off x="7823160" y="5632560"/>
            <a:ext cx="2880000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No RTOS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90" name="CustomShape 6"/>
          <p:cNvSpPr/>
          <p:nvPr/>
        </p:nvSpPr>
        <p:spPr>
          <a:xfrm>
            <a:off x="3790800" y="5632560"/>
            <a:ext cx="3870720" cy="37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FreeRTOS Kernel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91" name="CustomShape 7"/>
          <p:cNvSpPr/>
          <p:nvPr/>
        </p:nvSpPr>
        <p:spPr>
          <a:xfrm>
            <a:off x="2031840" y="5175360"/>
            <a:ext cx="1673640" cy="8352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FreeRTOS POSIX 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92" name="CustomShape 8"/>
          <p:cNvSpPr/>
          <p:nvPr/>
        </p:nvSpPr>
        <p:spPr>
          <a:xfrm>
            <a:off x="4121280" y="1770120"/>
            <a:ext cx="3191040" cy="44784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Examples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93" name="CustomShape 9"/>
          <p:cNvSpPr/>
          <p:nvPr/>
        </p:nvSpPr>
        <p:spPr>
          <a:xfrm>
            <a:off x="5737320" y="3060720"/>
            <a:ext cx="2424240" cy="41616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LwIP  (TCP/UDP)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94" name="CustomShape 10"/>
          <p:cNvSpPr/>
          <p:nvPr/>
        </p:nvSpPr>
        <p:spPr>
          <a:xfrm>
            <a:off x="914400" y="2736720"/>
            <a:ext cx="10118880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Protocol stacks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And Middleware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95" name="CustomShape 11"/>
          <p:cNvSpPr/>
          <p:nvPr/>
        </p:nvSpPr>
        <p:spPr>
          <a:xfrm>
            <a:off x="8288640" y="3060720"/>
            <a:ext cx="2424240" cy="41616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MMWave Framework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96" name="CustomShape 12"/>
          <p:cNvSpPr/>
          <p:nvPr/>
        </p:nvSpPr>
        <p:spPr>
          <a:xfrm>
            <a:off x="914400" y="3917880"/>
            <a:ext cx="10118880" cy="106380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Drivers and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HAL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97" name="CustomShape 13"/>
          <p:cNvSpPr/>
          <p:nvPr/>
        </p:nvSpPr>
        <p:spPr>
          <a:xfrm>
            <a:off x="6232680" y="4137120"/>
            <a:ext cx="2143440" cy="63216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Board Peripheral Drivers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98" name="CustomShape 14"/>
          <p:cNvSpPr/>
          <p:nvPr/>
        </p:nvSpPr>
        <p:spPr>
          <a:xfrm>
            <a:off x="914400" y="1295280"/>
            <a:ext cx="10109520" cy="129888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Examples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And Demos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299" name="CustomShape 15"/>
          <p:cNvSpPr/>
          <p:nvPr/>
        </p:nvSpPr>
        <p:spPr>
          <a:xfrm>
            <a:off x="11201400" y="1295280"/>
            <a:ext cx="1914840" cy="4867560"/>
          </a:xfrm>
          <a:prstGeom prst="rect">
            <a:avLst/>
          </a:prstGeom>
          <a:noFill/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Tools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00" name="CustomShape 16"/>
          <p:cNvSpPr/>
          <p:nvPr/>
        </p:nvSpPr>
        <p:spPr>
          <a:xfrm>
            <a:off x="11350800" y="3686040"/>
            <a:ext cx="1600560" cy="46080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FFFFFF"/>
                </a:solidFill>
                <a:latin typeface="Arial"/>
                <a:ea typeface="DejaVu Sans"/>
              </a:rPr>
              <a:t>SysConfig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301" name="CustomShape 17"/>
          <p:cNvSpPr/>
          <p:nvPr/>
        </p:nvSpPr>
        <p:spPr>
          <a:xfrm>
            <a:off x="11350800" y="5397480"/>
            <a:ext cx="1600560" cy="6195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FFFFFF"/>
                </a:solidFill>
                <a:latin typeface="Arial"/>
                <a:ea typeface="DejaVu Sans"/>
              </a:rPr>
              <a:t>Code Composer Studio (CCS)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302" name="CustomShape 18"/>
          <p:cNvSpPr/>
          <p:nvPr/>
        </p:nvSpPr>
        <p:spPr>
          <a:xfrm>
            <a:off x="11350800" y="4838760"/>
            <a:ext cx="1600560" cy="4957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FFFFFF"/>
                </a:solidFill>
                <a:latin typeface="Arial"/>
                <a:ea typeface="DejaVu Sans"/>
              </a:rPr>
              <a:t>TI CLANG Compiler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303" name="CustomShape 19"/>
          <p:cNvSpPr/>
          <p:nvPr/>
        </p:nvSpPr>
        <p:spPr>
          <a:xfrm>
            <a:off x="11358720" y="2959200"/>
            <a:ext cx="1600560" cy="6195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FFFFFF"/>
                </a:solidFill>
                <a:latin typeface="Arial"/>
                <a:ea typeface="DejaVu Sans"/>
              </a:rPr>
              <a:t>TI Resource Explorer (TIREX)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304" name="CustomShape 20"/>
          <p:cNvSpPr/>
          <p:nvPr/>
        </p:nvSpPr>
        <p:spPr>
          <a:xfrm>
            <a:off x="914400" y="6248520"/>
            <a:ext cx="10118880" cy="682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ARM R5F, TI C66x + SOC peripherals + EVM peripherals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05" name="CustomShape 21"/>
          <p:cNvSpPr/>
          <p:nvPr/>
        </p:nvSpPr>
        <p:spPr>
          <a:xfrm>
            <a:off x="11201400" y="6261120"/>
            <a:ext cx="1914840" cy="670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DejaVu Sans"/>
              </a:rPr>
              <a:t>X86 Host (Windows / Linux)</a:t>
            </a:r>
            <a:endParaRPr lang="en-IN" sz="1600" b="0" strike="noStrike" spc="-1">
              <a:latin typeface="Arial"/>
            </a:endParaRPr>
          </a:p>
        </p:txBody>
      </p:sp>
      <p:sp>
        <p:nvSpPr>
          <p:cNvPr id="306" name="CustomShape 22"/>
          <p:cNvSpPr/>
          <p:nvPr/>
        </p:nvSpPr>
        <p:spPr>
          <a:xfrm>
            <a:off x="7521480" y="1770120"/>
            <a:ext cx="3191040" cy="44784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MMWave Demos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07" name="CustomShape 23"/>
          <p:cNvSpPr/>
          <p:nvPr/>
        </p:nvSpPr>
        <p:spPr>
          <a:xfrm>
            <a:off x="11358720" y="2220840"/>
            <a:ext cx="1600560" cy="6195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FFFFFF"/>
                </a:solidFill>
                <a:latin typeface="Arial"/>
                <a:ea typeface="DejaVu Sans"/>
              </a:rPr>
              <a:t>SDK Tools (Flashing, Boot, …)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308" name="CustomShape 24"/>
          <p:cNvSpPr/>
          <p:nvPr/>
        </p:nvSpPr>
        <p:spPr>
          <a:xfrm>
            <a:off x="11350800" y="4244040"/>
            <a:ext cx="1600560" cy="49572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FFFFFF"/>
                </a:solidFill>
                <a:latin typeface="Arial"/>
                <a:ea typeface="DejaVu Sans"/>
              </a:rPr>
              <a:t>TI C6000 Compiler</a:t>
            </a:r>
            <a:endParaRPr lang="en-IN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E4A5F9A-3E83-4BC6-8D6E-4C5EAFC618C5}"/>
              </a:ext>
            </a:extLst>
          </p:cNvPr>
          <p:cNvSpPr/>
          <p:nvPr/>
        </p:nvSpPr>
        <p:spPr>
          <a:xfrm>
            <a:off x="566556" y="2677382"/>
            <a:ext cx="6479786" cy="345312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E201A-79EF-4457-8206-0D9157F770A5}"/>
              </a:ext>
            </a:extLst>
          </p:cNvPr>
          <p:cNvSpPr/>
          <p:nvPr/>
        </p:nvSpPr>
        <p:spPr>
          <a:xfrm>
            <a:off x="4082118" y="3978154"/>
            <a:ext cx="2855514" cy="2029395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EBDA91-661B-46F6-911A-5DD03230C7B6}"/>
              </a:ext>
            </a:extLst>
          </p:cNvPr>
          <p:cNvSpPr/>
          <p:nvPr/>
        </p:nvSpPr>
        <p:spPr>
          <a:xfrm>
            <a:off x="5797359" y="6300928"/>
            <a:ext cx="1248983" cy="361465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rgbClr val="FFFFFF"/>
                </a:solidFill>
                <a:latin typeface="Arial"/>
              </a:rPr>
              <a:t>External  Flash</a:t>
            </a:r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9678922E-B146-4F91-8575-C09F99555BF3}"/>
              </a:ext>
            </a:extLst>
          </p:cNvPr>
          <p:cNvSpPr/>
          <p:nvPr/>
        </p:nvSpPr>
        <p:spPr>
          <a:xfrm rot="16200000">
            <a:off x="6273191" y="6027019"/>
            <a:ext cx="341001" cy="20681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5F732A-FAB2-45C6-B66D-B717BC741994}"/>
              </a:ext>
            </a:extLst>
          </p:cNvPr>
          <p:cNvSpPr/>
          <p:nvPr/>
        </p:nvSpPr>
        <p:spPr>
          <a:xfrm>
            <a:off x="715291" y="4816928"/>
            <a:ext cx="762000" cy="119062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CPU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367C27-2002-4B23-A7AE-4E656873929E}"/>
              </a:ext>
            </a:extLst>
          </p:cNvPr>
          <p:cNvSpPr/>
          <p:nvPr/>
        </p:nvSpPr>
        <p:spPr>
          <a:xfrm>
            <a:off x="1730923" y="4816928"/>
            <a:ext cx="333375" cy="101860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07C015-B6BC-469A-9FB6-19250D186139}"/>
              </a:ext>
            </a:extLst>
          </p:cNvPr>
          <p:cNvSpPr/>
          <p:nvPr/>
        </p:nvSpPr>
        <p:spPr>
          <a:xfrm>
            <a:off x="2390606" y="4816928"/>
            <a:ext cx="762000" cy="47625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FLC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4CF693-9A63-4A15-9652-0926114205BC}"/>
              </a:ext>
            </a:extLst>
          </p:cNvPr>
          <p:cNvSpPr/>
          <p:nvPr/>
        </p:nvSpPr>
        <p:spPr>
          <a:xfrm>
            <a:off x="2390606" y="5388428"/>
            <a:ext cx="762000" cy="44710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RL2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705F3B-5C6B-4F37-85DB-98652931BAA3}"/>
              </a:ext>
            </a:extLst>
          </p:cNvPr>
          <p:cNvSpPr/>
          <p:nvPr/>
        </p:nvSpPr>
        <p:spPr>
          <a:xfrm rot="16200000">
            <a:off x="2066469" y="4445166"/>
            <a:ext cx="2981898" cy="33337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INTERCONNECT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A893F2-76B6-432A-8D56-7D7680B148DD}"/>
              </a:ext>
            </a:extLst>
          </p:cNvPr>
          <p:cNvSpPr/>
          <p:nvPr/>
        </p:nvSpPr>
        <p:spPr>
          <a:xfrm>
            <a:off x="4224995" y="3120904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03E23F-9384-4101-BFFF-65727E67EA0E}"/>
              </a:ext>
            </a:extLst>
          </p:cNvPr>
          <p:cNvSpPr/>
          <p:nvPr/>
        </p:nvSpPr>
        <p:spPr>
          <a:xfrm>
            <a:off x="6019286" y="4054927"/>
            <a:ext cx="848811" cy="185737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sz="1750" dirty="0"/>
              <a:t>OSPI FLASH</a:t>
            </a:r>
          </a:p>
          <a:p>
            <a:pPr algn="ctr"/>
            <a:r>
              <a:rPr lang="en-US" sz="1750" dirty="0"/>
              <a:t>CONTROLLER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6AE225-C007-4B7B-8CF5-1439A35E1597}"/>
              </a:ext>
            </a:extLst>
          </p:cNvPr>
          <p:cNvSpPr/>
          <p:nvPr/>
        </p:nvSpPr>
        <p:spPr>
          <a:xfrm>
            <a:off x="4224995" y="4054928"/>
            <a:ext cx="658966" cy="523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OTFA</a:t>
            </a:r>
            <a:endParaRPr lang="en-US" sz="1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D06D5BF-3205-4884-9B10-79A89DB60F6C}"/>
              </a:ext>
            </a:extLst>
          </p:cNvPr>
          <p:cNvSpPr/>
          <p:nvPr/>
        </p:nvSpPr>
        <p:spPr>
          <a:xfrm>
            <a:off x="4224995" y="4941213"/>
            <a:ext cx="1425772" cy="47625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72F79E8-9F19-43D1-864B-90BF30754F14}"/>
              </a:ext>
            </a:extLst>
          </p:cNvPr>
          <p:cNvSpPr/>
          <p:nvPr/>
        </p:nvSpPr>
        <p:spPr>
          <a:xfrm>
            <a:off x="4320245" y="3216154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50BD7-61CB-4688-B3F1-867325C8A96E}"/>
              </a:ext>
            </a:extLst>
          </p:cNvPr>
          <p:cNvSpPr/>
          <p:nvPr/>
        </p:nvSpPr>
        <p:spPr>
          <a:xfrm>
            <a:off x="4415495" y="3311404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CAD65B-E584-4984-AA2E-F539DF1175E5}"/>
              </a:ext>
            </a:extLst>
          </p:cNvPr>
          <p:cNvSpPr/>
          <p:nvPr/>
        </p:nvSpPr>
        <p:spPr>
          <a:xfrm>
            <a:off x="4510745" y="3406654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B1E8882-A339-406E-8F6B-C4D0CA10D181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1489059" y="5326229"/>
            <a:ext cx="241864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17ABD3F-EA78-4B6E-BB02-EE4BC32F61FC}"/>
              </a:ext>
            </a:extLst>
          </p:cNvPr>
          <p:cNvCxnSpPr>
            <a:cxnSpLocks/>
          </p:cNvCxnSpPr>
          <p:nvPr/>
        </p:nvCxnSpPr>
        <p:spPr>
          <a:xfrm flipH="1">
            <a:off x="2064298" y="4912178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BB3C13D-84BB-405C-B31D-6A51C46A0F1C}"/>
              </a:ext>
            </a:extLst>
          </p:cNvPr>
          <p:cNvCxnSpPr/>
          <p:nvPr/>
        </p:nvCxnSpPr>
        <p:spPr>
          <a:xfrm flipH="1">
            <a:off x="2064298" y="5483678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568094E-33C7-4B2D-BADB-580F3CA105FC}"/>
              </a:ext>
            </a:extLst>
          </p:cNvPr>
          <p:cNvCxnSpPr>
            <a:stCxn id="10" idx="3"/>
          </p:cNvCxnSpPr>
          <p:nvPr/>
        </p:nvCxnSpPr>
        <p:spPr>
          <a:xfrm>
            <a:off x="3152606" y="5055053"/>
            <a:ext cx="23812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B93817A-EF9D-4853-8818-CEF2902BC944}"/>
              </a:ext>
            </a:extLst>
          </p:cNvPr>
          <p:cNvCxnSpPr>
            <a:stCxn id="11" idx="3"/>
          </p:cNvCxnSpPr>
          <p:nvPr/>
        </p:nvCxnSpPr>
        <p:spPr>
          <a:xfrm flipV="1">
            <a:off x="3152606" y="5611979"/>
            <a:ext cx="238124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3A5296B-106F-4FA8-BCC4-C6A6BFA1CA36}"/>
              </a:ext>
            </a:extLst>
          </p:cNvPr>
          <p:cNvCxnSpPr>
            <a:stCxn id="18" idx="1"/>
          </p:cNvCxnSpPr>
          <p:nvPr/>
        </p:nvCxnSpPr>
        <p:spPr>
          <a:xfrm flipH="1">
            <a:off x="3724106" y="3573342"/>
            <a:ext cx="6913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6AFB4B3-7808-4CEF-95D0-E381818B8CF0}"/>
              </a:ext>
            </a:extLst>
          </p:cNvPr>
          <p:cNvCxnSpPr/>
          <p:nvPr/>
        </p:nvCxnSpPr>
        <p:spPr>
          <a:xfrm flipH="1">
            <a:off x="3724106" y="4316866"/>
            <a:ext cx="5008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B5FFD97-0E83-4AC4-A1A4-E4842E6AA2CB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3724107" y="5179338"/>
            <a:ext cx="5008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DC0D6F9-C2BB-40C9-8015-F33D4486266D}"/>
              </a:ext>
            </a:extLst>
          </p:cNvPr>
          <p:cNvCxnSpPr>
            <a:cxnSpLocks/>
            <a:endCxn id="15" idx="2"/>
          </p:cNvCxnSpPr>
          <p:nvPr/>
        </p:nvCxnSpPr>
        <p:spPr>
          <a:xfrm flipH="1" flipV="1">
            <a:off x="4554478" y="4578803"/>
            <a:ext cx="2" cy="3676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D226986-F7F7-4B5E-8919-EA03472B105C}"/>
              </a:ext>
            </a:extLst>
          </p:cNvPr>
          <p:cNvCxnSpPr>
            <a:cxnSpLocks/>
            <a:stCxn id="48" idx="3"/>
          </p:cNvCxnSpPr>
          <p:nvPr/>
        </p:nvCxnSpPr>
        <p:spPr>
          <a:xfrm flipV="1">
            <a:off x="5650772" y="4335339"/>
            <a:ext cx="358011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D1425F2E-AA1D-4AB3-8F94-D7853D4B6E46}"/>
              </a:ext>
            </a:extLst>
          </p:cNvPr>
          <p:cNvSpPr/>
          <p:nvPr/>
        </p:nvSpPr>
        <p:spPr>
          <a:xfrm>
            <a:off x="697718" y="3388178"/>
            <a:ext cx="779574" cy="126739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CPU 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4260CB2-354A-43B8-925B-7DE93837DF70}"/>
              </a:ext>
            </a:extLst>
          </p:cNvPr>
          <p:cNvSpPr/>
          <p:nvPr/>
        </p:nvSpPr>
        <p:spPr>
          <a:xfrm>
            <a:off x="1730923" y="3388178"/>
            <a:ext cx="333375" cy="101860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D023347-0229-497D-B9D6-4E5277226E24}"/>
              </a:ext>
            </a:extLst>
          </p:cNvPr>
          <p:cNvSpPr/>
          <p:nvPr/>
        </p:nvSpPr>
        <p:spPr>
          <a:xfrm>
            <a:off x="2390607" y="3388178"/>
            <a:ext cx="762000" cy="47625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FLC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92ED267-D74C-422F-BC26-A9A46E423108}"/>
              </a:ext>
            </a:extLst>
          </p:cNvPr>
          <p:cNvSpPr/>
          <p:nvPr/>
        </p:nvSpPr>
        <p:spPr>
          <a:xfrm>
            <a:off x="2390607" y="3959678"/>
            <a:ext cx="762000" cy="44710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RL2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AB8E093-7620-41F3-A8BA-DE8769225769}"/>
              </a:ext>
            </a:extLst>
          </p:cNvPr>
          <p:cNvCxnSpPr>
            <a:cxnSpLocks/>
          </p:cNvCxnSpPr>
          <p:nvPr/>
        </p:nvCxnSpPr>
        <p:spPr>
          <a:xfrm flipV="1">
            <a:off x="1469538" y="3914797"/>
            <a:ext cx="261385" cy="157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0328A0E-5C0C-48AA-BAEE-4E67A4BA88D3}"/>
              </a:ext>
            </a:extLst>
          </p:cNvPr>
          <p:cNvCxnSpPr>
            <a:cxnSpLocks/>
          </p:cNvCxnSpPr>
          <p:nvPr/>
        </p:nvCxnSpPr>
        <p:spPr>
          <a:xfrm flipH="1">
            <a:off x="2064299" y="3501905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1A923D5-B1C7-4848-A913-930A404C556D}"/>
              </a:ext>
            </a:extLst>
          </p:cNvPr>
          <p:cNvCxnSpPr/>
          <p:nvPr/>
        </p:nvCxnSpPr>
        <p:spPr>
          <a:xfrm flipH="1">
            <a:off x="2064299" y="4073405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431A4AE-F360-47EE-8C2D-DE69C2544236}"/>
              </a:ext>
            </a:extLst>
          </p:cNvPr>
          <p:cNvCxnSpPr>
            <a:stCxn id="32" idx="3"/>
          </p:cNvCxnSpPr>
          <p:nvPr/>
        </p:nvCxnSpPr>
        <p:spPr>
          <a:xfrm>
            <a:off x="3152607" y="3626303"/>
            <a:ext cx="23812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D34F28D-C8C9-40C0-9E21-1FFB0069D9FA}"/>
              </a:ext>
            </a:extLst>
          </p:cNvPr>
          <p:cNvCxnSpPr>
            <a:stCxn id="33" idx="3"/>
          </p:cNvCxnSpPr>
          <p:nvPr/>
        </p:nvCxnSpPr>
        <p:spPr>
          <a:xfrm flipV="1">
            <a:off x="3152607" y="4183229"/>
            <a:ext cx="238124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8D4D1498-6AC4-418B-BE31-57501FC468E7}"/>
              </a:ext>
            </a:extLst>
          </p:cNvPr>
          <p:cNvSpPr/>
          <p:nvPr/>
        </p:nvSpPr>
        <p:spPr>
          <a:xfrm>
            <a:off x="647411" y="2687204"/>
            <a:ext cx="1604702" cy="5950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AM2x MCU</a:t>
            </a:r>
          </a:p>
          <a:p>
            <a:pPr algn="ctr"/>
            <a:r>
              <a:rPr lang="en-US" sz="1500" dirty="0"/>
              <a:t>With </a:t>
            </a:r>
            <a:r>
              <a:rPr lang="en-US" sz="1500" dirty="0" err="1"/>
              <a:t>OpTI</a:t>
            </a:r>
            <a:r>
              <a:rPr lang="en-US" sz="1500" dirty="0"/>
              <a:t>-Flash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C1BA612-D8BE-4154-AE61-6900B04FA5B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5650767" y="5179338"/>
            <a:ext cx="3685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0A479CE-8CC6-4F96-BCAE-D1BF9786FFC6}"/>
              </a:ext>
            </a:extLst>
          </p:cNvPr>
          <p:cNvCxnSpPr>
            <a:cxnSpLocks/>
          </p:cNvCxnSpPr>
          <p:nvPr/>
        </p:nvCxnSpPr>
        <p:spPr>
          <a:xfrm flipH="1">
            <a:off x="3724107" y="5531303"/>
            <a:ext cx="22951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FBCA975-BE2D-4F43-8D9D-84A1165E8430}"/>
              </a:ext>
            </a:extLst>
          </p:cNvPr>
          <p:cNvCxnSpPr>
            <a:cxnSpLocks/>
          </p:cNvCxnSpPr>
          <p:nvPr/>
        </p:nvCxnSpPr>
        <p:spPr>
          <a:xfrm flipH="1">
            <a:off x="1477291" y="5674178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955D570-ADA1-4896-9906-A01EFF439EA3}"/>
              </a:ext>
            </a:extLst>
          </p:cNvPr>
          <p:cNvCxnSpPr>
            <a:cxnSpLocks/>
          </p:cNvCxnSpPr>
          <p:nvPr/>
        </p:nvCxnSpPr>
        <p:spPr>
          <a:xfrm flipH="1">
            <a:off x="1484357" y="5150303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3AC1685-CC35-4825-8EDC-03E2C42960A5}"/>
              </a:ext>
            </a:extLst>
          </p:cNvPr>
          <p:cNvCxnSpPr>
            <a:cxnSpLocks/>
          </p:cNvCxnSpPr>
          <p:nvPr/>
        </p:nvCxnSpPr>
        <p:spPr>
          <a:xfrm flipH="1">
            <a:off x="1484357" y="4263905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9E82096-DD06-42CF-BA1E-72D5F4DCECA4}"/>
              </a:ext>
            </a:extLst>
          </p:cNvPr>
          <p:cNvCxnSpPr>
            <a:cxnSpLocks/>
          </p:cNvCxnSpPr>
          <p:nvPr/>
        </p:nvCxnSpPr>
        <p:spPr>
          <a:xfrm flipH="1">
            <a:off x="1491684" y="3740030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B3DEB66-AFD1-4A83-9A69-DF4958D3EB7F}"/>
              </a:ext>
            </a:extLst>
          </p:cNvPr>
          <p:cNvCxnSpPr>
            <a:cxnSpLocks/>
          </p:cNvCxnSpPr>
          <p:nvPr/>
        </p:nvCxnSpPr>
        <p:spPr>
          <a:xfrm flipH="1">
            <a:off x="1477291" y="5959927"/>
            <a:ext cx="19134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C1D0796-8102-4F02-B085-EEFCA99ACCFE}"/>
              </a:ext>
            </a:extLst>
          </p:cNvPr>
          <p:cNvCxnSpPr>
            <a:cxnSpLocks/>
          </p:cNvCxnSpPr>
          <p:nvPr/>
        </p:nvCxnSpPr>
        <p:spPr>
          <a:xfrm flipH="1">
            <a:off x="1477291" y="4548495"/>
            <a:ext cx="19134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C6ED42B3-957B-438B-8A93-CBF6E78044CB}"/>
              </a:ext>
            </a:extLst>
          </p:cNvPr>
          <p:cNvSpPr/>
          <p:nvPr/>
        </p:nvSpPr>
        <p:spPr>
          <a:xfrm>
            <a:off x="5066045" y="4073402"/>
            <a:ext cx="584727" cy="523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ECC</a:t>
            </a:r>
            <a:endParaRPr lang="en-US" sz="1600" dirty="0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8845BE-3A1D-45E8-A39E-4D1DEA867DF9}"/>
              </a:ext>
            </a:extLst>
          </p:cNvPr>
          <p:cNvCxnSpPr>
            <a:cxnSpLocks/>
          </p:cNvCxnSpPr>
          <p:nvPr/>
        </p:nvCxnSpPr>
        <p:spPr>
          <a:xfrm flipH="1" flipV="1">
            <a:off x="5356321" y="4585428"/>
            <a:ext cx="2" cy="3676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DE83E84-7335-4E43-ADCF-76284B17F591}"/>
              </a:ext>
            </a:extLst>
          </p:cNvPr>
          <p:cNvCxnSpPr>
            <a:cxnSpLocks/>
            <a:stCxn id="15" idx="3"/>
            <a:endCxn id="48" idx="1"/>
          </p:cNvCxnSpPr>
          <p:nvPr/>
        </p:nvCxnSpPr>
        <p:spPr>
          <a:xfrm>
            <a:off x="4883961" y="4316866"/>
            <a:ext cx="182084" cy="184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69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5" grpId="0" animBg="1"/>
      <p:bldP spid="16" grpId="0" animBg="1"/>
      <p:bldP spid="31" grpId="0" animBg="1"/>
      <p:bldP spid="32" grpId="0" animBg="1"/>
      <p:bldP spid="33" grpId="0" animBg="1"/>
      <p:bldP spid="39" grpId="0"/>
      <p:bldP spid="48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EA038-240D-4BCE-9C50-6E2222355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xip_flc_boot_process</a:t>
            </a:r>
            <a:br>
              <a:rPr lang="en-US" dirty="0"/>
            </a:b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B6D1033-B519-4213-BDEF-B6AF0F3829C4}"/>
              </a:ext>
            </a:extLst>
          </p:cNvPr>
          <p:cNvGrpSpPr/>
          <p:nvPr/>
        </p:nvGrpSpPr>
        <p:grpSpPr>
          <a:xfrm>
            <a:off x="1246654" y="3613779"/>
            <a:ext cx="6506881" cy="1224920"/>
            <a:chOff x="1246654" y="3613779"/>
            <a:chExt cx="6506881" cy="122492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D4DEE7D-2A96-4088-B858-1F5DD5775D18}"/>
                </a:ext>
              </a:extLst>
            </p:cNvPr>
            <p:cNvSpPr/>
            <p:nvPr/>
          </p:nvSpPr>
          <p:spPr>
            <a:xfrm>
              <a:off x="1246654" y="3618123"/>
              <a:ext cx="906307" cy="43697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HW Init</a:t>
              </a:r>
            </a:p>
            <a:p>
              <a:pPr algn="ctr"/>
              <a:r>
                <a:rPr lang="en-US" sz="600" dirty="0">
                  <a:solidFill>
                    <a:schemeClr val="tx1"/>
                  </a:solidFill>
                </a:rPr>
                <a:t>(XTAL, SoC,..)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53C51CA-2B76-44C7-B0E8-EA6EFEBE6FD4}"/>
                </a:ext>
              </a:extLst>
            </p:cNvPr>
            <p:cNvSpPr/>
            <p:nvPr/>
          </p:nvSpPr>
          <p:spPr>
            <a:xfrm>
              <a:off x="2155540" y="3613779"/>
              <a:ext cx="1747879" cy="43697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ROM Boot Loader</a:t>
              </a:r>
            </a:p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(RBL)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8D4F1E3-B7E2-4EDA-ABE2-20793A5BAFBA}"/>
                </a:ext>
              </a:extLst>
            </p:cNvPr>
            <p:cNvSpPr/>
            <p:nvPr/>
          </p:nvSpPr>
          <p:spPr>
            <a:xfrm>
              <a:off x="3916906" y="3613779"/>
              <a:ext cx="3435070" cy="450458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F65FAB-513E-462E-82E4-1A95A3A1AA91}"/>
                </a:ext>
              </a:extLst>
            </p:cNvPr>
            <p:cNvSpPr/>
            <p:nvPr/>
          </p:nvSpPr>
          <p:spPr>
            <a:xfrm>
              <a:off x="4885977" y="4401729"/>
              <a:ext cx="2867558" cy="43697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Application 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D5AF74B-D4CA-4125-9864-2016A765AF6A}"/>
                </a:ext>
              </a:extLst>
            </p:cNvPr>
            <p:cNvSpPr/>
            <p:nvPr/>
          </p:nvSpPr>
          <p:spPr>
            <a:xfrm>
              <a:off x="4589893" y="3643450"/>
              <a:ext cx="1747879" cy="4369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Secondary Boot Loader (SBL)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D047726-139B-4962-BF6E-5E2D265676B1}"/>
                </a:ext>
              </a:extLst>
            </p:cNvPr>
            <p:cNvCxnSpPr/>
            <p:nvPr/>
          </p:nvCxnSpPr>
          <p:spPr>
            <a:xfrm>
              <a:off x="3895329" y="3617108"/>
              <a:ext cx="81729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4CFF66D-E870-4F2E-A7E5-D01E69B0FF33}"/>
                </a:ext>
              </a:extLst>
            </p:cNvPr>
            <p:cNvCxnSpPr/>
            <p:nvPr/>
          </p:nvCxnSpPr>
          <p:spPr>
            <a:xfrm>
              <a:off x="3913493" y="4052729"/>
              <a:ext cx="81729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AC42B8-A261-42B1-BD9E-EB4946FF3C26}"/>
                </a:ext>
              </a:extLst>
            </p:cNvPr>
            <p:cNvCxnSpPr>
              <a:cxnSpLocks/>
            </p:cNvCxnSpPr>
            <p:nvPr/>
          </p:nvCxnSpPr>
          <p:spPr>
            <a:xfrm>
              <a:off x="4727459" y="3614905"/>
              <a:ext cx="2575965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95792A7-C1ED-4CB4-B8A4-6476EB3FCEEE}"/>
                </a:ext>
              </a:extLst>
            </p:cNvPr>
            <p:cNvCxnSpPr/>
            <p:nvPr/>
          </p:nvCxnSpPr>
          <p:spPr>
            <a:xfrm flipV="1">
              <a:off x="7708026" y="4176674"/>
              <a:ext cx="0" cy="234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21D7082-D350-4C05-9F79-A3A7572728A4}"/>
                </a:ext>
              </a:extLst>
            </p:cNvPr>
            <p:cNvSpPr txBox="1"/>
            <p:nvPr/>
          </p:nvSpPr>
          <p:spPr>
            <a:xfrm>
              <a:off x="6812949" y="4061258"/>
              <a:ext cx="9348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/>
                <a:t>Application Init</a:t>
              </a:r>
              <a:endParaRPr lang="en-US" sz="1400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A630701-10B6-44F5-A5E1-729233BCAD45}"/>
                </a:ext>
              </a:extLst>
            </p:cNvPr>
            <p:cNvCxnSpPr>
              <a:cxnSpLocks/>
            </p:cNvCxnSpPr>
            <p:nvPr/>
          </p:nvCxnSpPr>
          <p:spPr>
            <a:xfrm>
              <a:off x="4726110" y="4053855"/>
              <a:ext cx="2388499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9182E69-8EBA-42D4-9A26-3088750D9A98}"/>
                </a:ext>
              </a:extLst>
            </p:cNvPr>
            <p:cNvCxnSpPr/>
            <p:nvPr/>
          </p:nvCxnSpPr>
          <p:spPr>
            <a:xfrm>
              <a:off x="4893292" y="4063816"/>
              <a:ext cx="0" cy="3511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1E4217F-0D57-463D-B225-64E4AFE23A2B}"/>
                </a:ext>
              </a:extLst>
            </p:cNvPr>
            <p:cNvSpPr txBox="1"/>
            <p:nvPr/>
          </p:nvSpPr>
          <p:spPr>
            <a:xfrm>
              <a:off x="2009617" y="4363738"/>
              <a:ext cx="137569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C00000"/>
                  </a:solidFill>
                </a:rPr>
                <a:t>With OPTI-FLASH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391315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B33ABBAD-6231-4F22-9B71-965E82E1F20D}"/>
              </a:ext>
            </a:extLst>
          </p:cNvPr>
          <p:cNvGrpSpPr/>
          <p:nvPr/>
        </p:nvGrpSpPr>
        <p:grpSpPr>
          <a:xfrm>
            <a:off x="920308" y="2961041"/>
            <a:ext cx="8669756" cy="1188591"/>
            <a:chOff x="920308" y="2961041"/>
            <a:chExt cx="8669756" cy="118859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033C99E-87B0-4EB9-A5E7-8E56F5464C78}"/>
                </a:ext>
              </a:extLst>
            </p:cNvPr>
            <p:cNvSpPr txBox="1"/>
            <p:nvPr/>
          </p:nvSpPr>
          <p:spPr>
            <a:xfrm>
              <a:off x="8655193" y="2961041"/>
              <a:ext cx="9348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/>
                <a:t>Application Init</a:t>
              </a:r>
              <a:endParaRPr lang="en-US" sz="1400" dirty="0"/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4F4526B-84C9-4AA9-BE89-D84864958339}"/>
                </a:ext>
              </a:extLst>
            </p:cNvPr>
            <p:cNvCxnSpPr>
              <a:cxnSpLocks/>
            </p:cNvCxnSpPr>
            <p:nvPr/>
          </p:nvCxnSpPr>
          <p:spPr>
            <a:xfrm>
              <a:off x="4424160" y="3986639"/>
              <a:ext cx="2338598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1679FD-D315-4E56-BA1B-CB249CC8B472}"/>
                </a:ext>
              </a:extLst>
            </p:cNvPr>
            <p:cNvSpPr txBox="1"/>
            <p:nvPr/>
          </p:nvSpPr>
          <p:spPr>
            <a:xfrm>
              <a:off x="4764025" y="3811078"/>
              <a:ext cx="16898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Application image download</a:t>
              </a:r>
            </a:p>
            <a:p>
              <a:r>
                <a:rPr lang="en-US" sz="800" dirty="0"/>
                <a:t>(Time proportional to image size)</a:t>
              </a:r>
              <a:endParaRPr lang="en-US" sz="12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CDC487D-FA94-42E8-9778-733ACF24B6CF}"/>
                </a:ext>
              </a:extLst>
            </p:cNvPr>
            <p:cNvSpPr/>
            <p:nvPr/>
          </p:nvSpPr>
          <p:spPr>
            <a:xfrm>
              <a:off x="920308" y="3371644"/>
              <a:ext cx="906307" cy="43697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HW Init</a:t>
              </a:r>
            </a:p>
            <a:p>
              <a:pPr algn="ctr"/>
              <a:r>
                <a:rPr lang="en-US" sz="600" dirty="0">
                  <a:solidFill>
                    <a:schemeClr val="tx1"/>
                  </a:solidFill>
                </a:rPr>
                <a:t>(XTAL, SoC,..)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A64CB90-9109-4AB9-95C6-9D5A9115BFB9}"/>
                </a:ext>
              </a:extLst>
            </p:cNvPr>
            <p:cNvSpPr/>
            <p:nvPr/>
          </p:nvSpPr>
          <p:spPr>
            <a:xfrm>
              <a:off x="1826616" y="3371644"/>
              <a:ext cx="1747879" cy="43697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ROM Boot Loader</a:t>
              </a:r>
            </a:p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(RBL)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D2D4989-8674-4F08-9119-ADE135150AD9}"/>
                </a:ext>
              </a:extLst>
            </p:cNvPr>
            <p:cNvSpPr/>
            <p:nvPr/>
          </p:nvSpPr>
          <p:spPr>
            <a:xfrm>
              <a:off x="3583628" y="3371644"/>
              <a:ext cx="3166683" cy="45045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3F6FA9D-0D84-4A22-B02B-65166B78F2C8}"/>
                </a:ext>
              </a:extLst>
            </p:cNvPr>
            <p:cNvSpPr/>
            <p:nvPr/>
          </p:nvSpPr>
          <p:spPr>
            <a:xfrm>
              <a:off x="6749080" y="3371644"/>
              <a:ext cx="2502381" cy="43697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Application 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815B062-70AD-475B-8CA2-B77DE4721D6F}"/>
                </a:ext>
              </a:extLst>
            </p:cNvPr>
            <p:cNvSpPr/>
            <p:nvPr/>
          </p:nvSpPr>
          <p:spPr>
            <a:xfrm>
              <a:off x="4260969" y="3371644"/>
              <a:ext cx="1747879" cy="4369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Secondary Boot Loader (SBL)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10604BB-8F7D-4CF9-82AC-D97FE5F99B4D}"/>
                </a:ext>
              </a:extLst>
            </p:cNvPr>
            <p:cNvCxnSpPr/>
            <p:nvPr/>
          </p:nvCxnSpPr>
          <p:spPr>
            <a:xfrm>
              <a:off x="3566405" y="3371028"/>
              <a:ext cx="81729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C11A996-288C-46A1-A935-92B0F61DF3CD}"/>
                </a:ext>
              </a:extLst>
            </p:cNvPr>
            <p:cNvCxnSpPr/>
            <p:nvPr/>
          </p:nvCxnSpPr>
          <p:spPr>
            <a:xfrm>
              <a:off x="3580624" y="3811003"/>
              <a:ext cx="81729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5CA996B-0A41-4F26-944C-7FFA86495213}"/>
                </a:ext>
              </a:extLst>
            </p:cNvPr>
            <p:cNvCxnSpPr>
              <a:cxnSpLocks/>
            </p:cNvCxnSpPr>
            <p:nvPr/>
          </p:nvCxnSpPr>
          <p:spPr>
            <a:xfrm>
              <a:off x="4398535" y="3368723"/>
              <a:ext cx="2388499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0C4F023-D5B2-40F9-9E0A-5D19E6AC55CB}"/>
                </a:ext>
              </a:extLst>
            </p:cNvPr>
            <p:cNvCxnSpPr>
              <a:cxnSpLocks/>
            </p:cNvCxnSpPr>
            <p:nvPr/>
          </p:nvCxnSpPr>
          <p:spPr>
            <a:xfrm>
              <a:off x="4397186" y="3808868"/>
              <a:ext cx="2388499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C297852-B45D-4C11-9F0B-714D220B0AD8}"/>
                </a:ext>
              </a:extLst>
            </p:cNvPr>
            <p:cNvCxnSpPr/>
            <p:nvPr/>
          </p:nvCxnSpPr>
          <p:spPr>
            <a:xfrm flipV="1">
              <a:off x="9207581" y="3136403"/>
              <a:ext cx="0" cy="234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5139353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B3841-B23E-4D32-8930-7A36F6BB2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optishare_offline</a:t>
            </a:r>
            <a:br>
              <a:rPr lang="en-US" dirty="0"/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6CF85E3-6689-4504-AB68-2E1D38098073}"/>
              </a:ext>
            </a:extLst>
          </p:cNvPr>
          <p:cNvGrpSpPr/>
          <p:nvPr/>
        </p:nvGrpSpPr>
        <p:grpSpPr>
          <a:xfrm>
            <a:off x="351278" y="2841057"/>
            <a:ext cx="6726415" cy="3607244"/>
            <a:chOff x="351279" y="2841057"/>
            <a:chExt cx="3561416" cy="197620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AEF629B-6431-4DBD-869B-E906CA5C3342}"/>
                </a:ext>
              </a:extLst>
            </p:cNvPr>
            <p:cNvSpPr/>
            <p:nvPr/>
          </p:nvSpPr>
          <p:spPr>
            <a:xfrm>
              <a:off x="351279" y="2841057"/>
              <a:ext cx="523875" cy="295903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CPU 1 Binary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46771A2-47C0-4762-8552-1862056B8016}"/>
                </a:ext>
              </a:extLst>
            </p:cNvPr>
            <p:cNvSpPr/>
            <p:nvPr/>
          </p:nvSpPr>
          <p:spPr>
            <a:xfrm>
              <a:off x="351279" y="3261264"/>
              <a:ext cx="523875" cy="295903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CPU 2 Binary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12989D5-B5DA-4A35-B693-F71DFC5900E0}"/>
                </a:ext>
              </a:extLst>
            </p:cNvPr>
            <p:cNvSpPr/>
            <p:nvPr/>
          </p:nvSpPr>
          <p:spPr>
            <a:xfrm>
              <a:off x="351898" y="3681470"/>
              <a:ext cx="523875" cy="295903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CPU 3 Binary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7B8A7F6-462A-47A6-B7D6-3BC7B2574285}"/>
                </a:ext>
              </a:extLst>
            </p:cNvPr>
            <p:cNvSpPr/>
            <p:nvPr/>
          </p:nvSpPr>
          <p:spPr>
            <a:xfrm>
              <a:off x="351279" y="4101678"/>
              <a:ext cx="523875" cy="295903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CPU 4 Binary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A8365B4-CEAC-4410-8B23-45B88682EEBB}"/>
                </a:ext>
              </a:extLst>
            </p:cNvPr>
            <p:cNvSpPr/>
            <p:nvPr/>
          </p:nvSpPr>
          <p:spPr>
            <a:xfrm>
              <a:off x="1413841" y="3336425"/>
              <a:ext cx="770479" cy="549588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OpTI</a:t>
              </a:r>
              <a:r>
                <a:rPr lang="en-US" sz="1400" dirty="0"/>
                <a:t>-Share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DEDA027-9CC5-4299-9244-64C5CC703899}"/>
                </a:ext>
              </a:extLst>
            </p:cNvPr>
            <p:cNvSpPr/>
            <p:nvPr/>
          </p:nvSpPr>
          <p:spPr>
            <a:xfrm>
              <a:off x="2794966" y="2841057"/>
              <a:ext cx="1117729" cy="337467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CPU 1 Binary Without Shared RO + Text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DB9281F-ED9E-46B2-9BE9-0250290A0DC7}"/>
                </a:ext>
              </a:extLst>
            </p:cNvPr>
            <p:cNvSpPr/>
            <p:nvPr/>
          </p:nvSpPr>
          <p:spPr>
            <a:xfrm>
              <a:off x="2794966" y="3247409"/>
              <a:ext cx="1117729" cy="337467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CPU 2 Binary Without Shared RO + Text 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E2EACC-50BA-4A5B-827F-164302F35F0E}"/>
                </a:ext>
              </a:extLst>
            </p:cNvPr>
            <p:cNvSpPr/>
            <p:nvPr/>
          </p:nvSpPr>
          <p:spPr>
            <a:xfrm>
              <a:off x="2794966" y="3653762"/>
              <a:ext cx="1117729" cy="337467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CPU 2 Binary Without Shared RO + Text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3E5C5B-D027-4F45-B4A7-816FEBEE2D0F}"/>
                </a:ext>
              </a:extLst>
            </p:cNvPr>
            <p:cNvSpPr/>
            <p:nvPr/>
          </p:nvSpPr>
          <p:spPr>
            <a:xfrm>
              <a:off x="2794966" y="4060114"/>
              <a:ext cx="1117729" cy="337467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CPU 2 Binary Without Shared RO + Text 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B8724E7-1173-4CFA-9A8F-E0BB5DB2F7A8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>
              <a:off x="875154" y="2989008"/>
              <a:ext cx="526064" cy="3772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053FD0D-5747-4AAE-AE53-7C4A2F12F637}"/>
                </a:ext>
              </a:extLst>
            </p:cNvPr>
            <p:cNvCxnSpPr>
              <a:stCxn id="6" idx="3"/>
            </p:cNvCxnSpPr>
            <p:nvPr/>
          </p:nvCxnSpPr>
          <p:spPr>
            <a:xfrm>
              <a:off x="875154" y="3409215"/>
              <a:ext cx="526064" cy="486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3058D03-FF49-41D4-8100-FC4E50FB8820}"/>
                </a:ext>
              </a:extLst>
            </p:cNvPr>
            <p:cNvCxnSpPr>
              <a:stCxn id="7" idx="3"/>
              <a:endCxn id="9" idx="1"/>
            </p:cNvCxnSpPr>
            <p:nvPr/>
          </p:nvCxnSpPr>
          <p:spPr>
            <a:xfrm flipV="1">
              <a:off x="875773" y="3611219"/>
              <a:ext cx="538068" cy="2182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93F1E2C-36E1-4183-ADAE-19B7EDAC4B3B}"/>
                </a:ext>
              </a:extLst>
            </p:cNvPr>
            <p:cNvCxnSpPr>
              <a:stCxn id="8" idx="3"/>
            </p:cNvCxnSpPr>
            <p:nvPr/>
          </p:nvCxnSpPr>
          <p:spPr>
            <a:xfrm flipV="1">
              <a:off x="875154" y="3811246"/>
              <a:ext cx="526064" cy="4383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7454DB6-CC90-4CA6-937B-6FA572714624}"/>
                </a:ext>
              </a:extLst>
            </p:cNvPr>
            <p:cNvCxnSpPr>
              <a:endCxn id="10" idx="1"/>
            </p:cNvCxnSpPr>
            <p:nvPr/>
          </p:nvCxnSpPr>
          <p:spPr>
            <a:xfrm flipV="1">
              <a:off x="2184320" y="3009791"/>
              <a:ext cx="610646" cy="3994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64AC8E9-2CFB-4833-AF69-9AE4232F4C48}"/>
                </a:ext>
              </a:extLst>
            </p:cNvPr>
            <p:cNvCxnSpPr>
              <a:stCxn id="9" idx="3"/>
              <a:endCxn id="11" idx="1"/>
            </p:cNvCxnSpPr>
            <p:nvPr/>
          </p:nvCxnSpPr>
          <p:spPr>
            <a:xfrm flipV="1">
              <a:off x="2184320" y="3416143"/>
              <a:ext cx="610646" cy="195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B13EAA1-AB7E-41D0-95FD-B4DDBCD2582D}"/>
                </a:ext>
              </a:extLst>
            </p:cNvPr>
            <p:cNvCxnSpPr>
              <a:endCxn id="12" idx="1"/>
            </p:cNvCxnSpPr>
            <p:nvPr/>
          </p:nvCxnSpPr>
          <p:spPr>
            <a:xfrm>
              <a:off x="2196943" y="3706856"/>
              <a:ext cx="598023" cy="1156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2FFBB8F-47A0-4D30-A2E9-4650BC79B52B}"/>
                </a:ext>
              </a:extLst>
            </p:cNvPr>
            <p:cNvCxnSpPr>
              <a:cxnSpLocks/>
              <a:endCxn id="13" idx="1"/>
            </p:cNvCxnSpPr>
            <p:nvPr/>
          </p:nvCxnSpPr>
          <p:spPr>
            <a:xfrm>
              <a:off x="2184320" y="3882518"/>
              <a:ext cx="610646" cy="3463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0986FD8-CC37-47E3-845B-31A740E1ACF5}"/>
                </a:ext>
              </a:extLst>
            </p:cNvPr>
            <p:cNvSpPr/>
            <p:nvPr/>
          </p:nvSpPr>
          <p:spPr>
            <a:xfrm>
              <a:off x="2794965" y="4479796"/>
              <a:ext cx="1117729" cy="337467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Shared Object</a:t>
              </a:r>
            </a:p>
          </p:txBody>
        </p:sp>
        <p:cxnSp>
          <p:nvCxnSpPr>
            <p:cNvPr id="23" name="Connector: Curved 22">
              <a:extLst>
                <a:ext uri="{FF2B5EF4-FFF2-40B4-BE49-F238E27FC236}">
                  <a16:creationId xmlns:a16="http://schemas.microsoft.com/office/drawing/2014/main" id="{488A094B-0392-4B73-9C16-41C6CFD1D938}"/>
                </a:ext>
              </a:extLst>
            </p:cNvPr>
            <p:cNvCxnSpPr>
              <a:cxnSpLocks/>
              <a:stCxn id="9" idx="2"/>
              <a:endCxn id="22" idx="1"/>
            </p:cNvCxnSpPr>
            <p:nvPr/>
          </p:nvCxnSpPr>
          <p:spPr>
            <a:xfrm rot="16200000" flipH="1">
              <a:off x="1915765" y="3769329"/>
              <a:ext cx="762517" cy="995884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612451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38CED-D6C1-4BEA-8668-4EC96C6BD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optiflash_rat_safe_sec_perf</a:t>
            </a:r>
            <a:br>
              <a:rPr lang="en-US" dirty="0"/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719D95-95F6-4AC2-AB44-F20567AACC51}"/>
              </a:ext>
            </a:extLst>
          </p:cNvPr>
          <p:cNvSpPr/>
          <p:nvPr/>
        </p:nvSpPr>
        <p:spPr>
          <a:xfrm>
            <a:off x="554681" y="1743644"/>
            <a:ext cx="6479786" cy="345312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31BD26-9432-434F-A35E-E42DBB372F7A}"/>
              </a:ext>
            </a:extLst>
          </p:cNvPr>
          <p:cNvSpPr/>
          <p:nvPr/>
        </p:nvSpPr>
        <p:spPr>
          <a:xfrm>
            <a:off x="4070243" y="3044416"/>
            <a:ext cx="2855514" cy="2029395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853A86-529D-424F-9481-851CBD61E980}"/>
              </a:ext>
            </a:extLst>
          </p:cNvPr>
          <p:cNvSpPr/>
          <p:nvPr/>
        </p:nvSpPr>
        <p:spPr>
          <a:xfrm>
            <a:off x="5785484" y="5367190"/>
            <a:ext cx="1248983" cy="361465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rgbClr val="FFFFFF"/>
                </a:solidFill>
                <a:latin typeface="Arial"/>
              </a:rPr>
              <a:t>External  Flash</a:t>
            </a:r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063F064C-2128-4BD0-8A54-D5E6C4A395D5}"/>
              </a:ext>
            </a:extLst>
          </p:cNvPr>
          <p:cNvSpPr/>
          <p:nvPr/>
        </p:nvSpPr>
        <p:spPr>
          <a:xfrm rot="16200000">
            <a:off x="6261316" y="5093281"/>
            <a:ext cx="341001" cy="20681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7B710F-3FB4-47CB-B76B-86830F66F81E}"/>
              </a:ext>
            </a:extLst>
          </p:cNvPr>
          <p:cNvSpPr/>
          <p:nvPr/>
        </p:nvSpPr>
        <p:spPr>
          <a:xfrm>
            <a:off x="703416" y="3883190"/>
            <a:ext cx="762000" cy="119062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CPU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838E29-FC82-4111-B15F-FFB3B8BCF297}"/>
              </a:ext>
            </a:extLst>
          </p:cNvPr>
          <p:cNvSpPr/>
          <p:nvPr/>
        </p:nvSpPr>
        <p:spPr>
          <a:xfrm>
            <a:off x="1719048" y="3883190"/>
            <a:ext cx="333375" cy="10186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696C22-DF9C-4CC7-AD9B-5D2DBA601B16}"/>
              </a:ext>
            </a:extLst>
          </p:cNvPr>
          <p:cNvSpPr/>
          <p:nvPr/>
        </p:nvSpPr>
        <p:spPr>
          <a:xfrm>
            <a:off x="2378731" y="3883190"/>
            <a:ext cx="762000" cy="47625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FLC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B0AD6D-2AD7-46BC-A82E-A4F94B4D7A3B}"/>
              </a:ext>
            </a:extLst>
          </p:cNvPr>
          <p:cNvSpPr/>
          <p:nvPr/>
        </p:nvSpPr>
        <p:spPr>
          <a:xfrm>
            <a:off x="2378731" y="4454690"/>
            <a:ext cx="762000" cy="44710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RL2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1697122-C70A-4B35-9F15-F5325346428A}"/>
              </a:ext>
            </a:extLst>
          </p:cNvPr>
          <p:cNvSpPr/>
          <p:nvPr/>
        </p:nvSpPr>
        <p:spPr>
          <a:xfrm rot="16200000">
            <a:off x="2054594" y="3511428"/>
            <a:ext cx="2981898" cy="33337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INTERCONNECT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C4C634-7E4F-436A-9283-3F907ADC87F3}"/>
              </a:ext>
            </a:extLst>
          </p:cNvPr>
          <p:cNvSpPr/>
          <p:nvPr/>
        </p:nvSpPr>
        <p:spPr>
          <a:xfrm>
            <a:off x="4213120" y="2187166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19F525-6EE7-43D2-85D7-769A6CA1B722}"/>
              </a:ext>
            </a:extLst>
          </p:cNvPr>
          <p:cNvSpPr/>
          <p:nvPr/>
        </p:nvSpPr>
        <p:spPr>
          <a:xfrm>
            <a:off x="6007411" y="3121189"/>
            <a:ext cx="848811" cy="185737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sz="1750" dirty="0"/>
              <a:t>OSPI FLASH</a:t>
            </a:r>
          </a:p>
          <a:p>
            <a:pPr algn="ctr"/>
            <a:r>
              <a:rPr lang="en-US" sz="1750" dirty="0"/>
              <a:t>CONTROLLER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3A392AA-5431-4C75-B8B6-485CE6AE8789}"/>
              </a:ext>
            </a:extLst>
          </p:cNvPr>
          <p:cNvSpPr/>
          <p:nvPr/>
        </p:nvSpPr>
        <p:spPr>
          <a:xfrm>
            <a:off x="4213120" y="3121190"/>
            <a:ext cx="658966" cy="52387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OTFA</a:t>
            </a:r>
            <a:endParaRPr lang="en-US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AD8B81C-2D5F-4257-9845-DD0C8CCE57EC}"/>
              </a:ext>
            </a:extLst>
          </p:cNvPr>
          <p:cNvSpPr/>
          <p:nvPr/>
        </p:nvSpPr>
        <p:spPr>
          <a:xfrm>
            <a:off x="4213120" y="4007475"/>
            <a:ext cx="1425772" cy="47625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FOTA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0BB2B9-A799-4BDA-9BC4-2B8BF276442C}"/>
              </a:ext>
            </a:extLst>
          </p:cNvPr>
          <p:cNvSpPr/>
          <p:nvPr/>
        </p:nvSpPr>
        <p:spPr>
          <a:xfrm>
            <a:off x="4308370" y="2282416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D80785-354A-46A8-B7F6-98E44EDDD438}"/>
              </a:ext>
            </a:extLst>
          </p:cNvPr>
          <p:cNvSpPr/>
          <p:nvPr/>
        </p:nvSpPr>
        <p:spPr>
          <a:xfrm>
            <a:off x="4403620" y="2377666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494153-92BC-4ED0-B758-CE8322632446}"/>
              </a:ext>
            </a:extLst>
          </p:cNvPr>
          <p:cNvSpPr/>
          <p:nvPr/>
        </p:nvSpPr>
        <p:spPr>
          <a:xfrm>
            <a:off x="4498870" y="2472916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BC96123-821C-4703-B8F3-6C99D5CE76F0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1477184" y="4392491"/>
            <a:ext cx="241864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1B19449-9AF0-4054-AA82-9607D53ABCCF}"/>
              </a:ext>
            </a:extLst>
          </p:cNvPr>
          <p:cNvCxnSpPr>
            <a:cxnSpLocks/>
          </p:cNvCxnSpPr>
          <p:nvPr/>
        </p:nvCxnSpPr>
        <p:spPr>
          <a:xfrm flipH="1">
            <a:off x="2052423" y="3978440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A4A6F66-9616-44CE-A1BB-63E72331943C}"/>
              </a:ext>
            </a:extLst>
          </p:cNvPr>
          <p:cNvCxnSpPr/>
          <p:nvPr/>
        </p:nvCxnSpPr>
        <p:spPr>
          <a:xfrm flipH="1">
            <a:off x="2052423" y="4549940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C10B3F7-B62D-4BF1-B7F0-E936C4F3EF2A}"/>
              </a:ext>
            </a:extLst>
          </p:cNvPr>
          <p:cNvCxnSpPr>
            <a:stCxn id="11" idx="3"/>
          </p:cNvCxnSpPr>
          <p:nvPr/>
        </p:nvCxnSpPr>
        <p:spPr>
          <a:xfrm>
            <a:off x="3140731" y="4121315"/>
            <a:ext cx="23812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C99FA18-4555-487E-8545-B65674AA62B4}"/>
              </a:ext>
            </a:extLst>
          </p:cNvPr>
          <p:cNvCxnSpPr>
            <a:stCxn id="12" idx="3"/>
          </p:cNvCxnSpPr>
          <p:nvPr/>
        </p:nvCxnSpPr>
        <p:spPr>
          <a:xfrm flipV="1">
            <a:off x="3140731" y="4678241"/>
            <a:ext cx="238124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5BD2EC6-DCA3-4ED9-BA73-1E1E56579F26}"/>
              </a:ext>
            </a:extLst>
          </p:cNvPr>
          <p:cNvCxnSpPr>
            <a:stCxn id="19" idx="1"/>
          </p:cNvCxnSpPr>
          <p:nvPr/>
        </p:nvCxnSpPr>
        <p:spPr>
          <a:xfrm flipH="1">
            <a:off x="3712231" y="2639604"/>
            <a:ext cx="6913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7DA3B41-EB40-4F05-BCC8-3E8AE6A7904A}"/>
              </a:ext>
            </a:extLst>
          </p:cNvPr>
          <p:cNvCxnSpPr/>
          <p:nvPr/>
        </p:nvCxnSpPr>
        <p:spPr>
          <a:xfrm flipH="1">
            <a:off x="3712231" y="3383128"/>
            <a:ext cx="5008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AC5D751-F9F3-4A64-B747-7427E1C943D3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712232" y="4245600"/>
            <a:ext cx="5008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26F0236-AEB7-4E01-84A4-68EF1322D9A5}"/>
              </a:ext>
            </a:extLst>
          </p:cNvPr>
          <p:cNvCxnSpPr>
            <a:cxnSpLocks/>
            <a:endCxn id="16" idx="2"/>
          </p:cNvCxnSpPr>
          <p:nvPr/>
        </p:nvCxnSpPr>
        <p:spPr>
          <a:xfrm flipH="1" flipV="1">
            <a:off x="4542603" y="3645065"/>
            <a:ext cx="2" cy="3676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5C5A42C-FB1C-4BA6-93F0-D9C3B1670E2C}"/>
              </a:ext>
            </a:extLst>
          </p:cNvPr>
          <p:cNvCxnSpPr>
            <a:cxnSpLocks/>
            <a:stCxn id="49" idx="3"/>
          </p:cNvCxnSpPr>
          <p:nvPr/>
        </p:nvCxnSpPr>
        <p:spPr>
          <a:xfrm flipV="1">
            <a:off x="5638897" y="3401601"/>
            <a:ext cx="358011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1FEEEA2E-3189-4D05-B4A9-4D02C56045D8}"/>
              </a:ext>
            </a:extLst>
          </p:cNvPr>
          <p:cNvSpPr/>
          <p:nvPr/>
        </p:nvSpPr>
        <p:spPr>
          <a:xfrm>
            <a:off x="685843" y="2454440"/>
            <a:ext cx="779574" cy="126739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CPU 0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2548909-22F5-4CA7-9B4A-9B90C026E6AD}"/>
              </a:ext>
            </a:extLst>
          </p:cNvPr>
          <p:cNvSpPr/>
          <p:nvPr/>
        </p:nvSpPr>
        <p:spPr>
          <a:xfrm>
            <a:off x="1719048" y="2454440"/>
            <a:ext cx="333375" cy="10186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EB484B-CB3F-4519-885C-84B404634FE3}"/>
              </a:ext>
            </a:extLst>
          </p:cNvPr>
          <p:cNvSpPr/>
          <p:nvPr/>
        </p:nvSpPr>
        <p:spPr>
          <a:xfrm>
            <a:off x="2378732" y="2454440"/>
            <a:ext cx="762000" cy="47625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FLC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901D64-D297-4757-9733-F425330FEDAA}"/>
              </a:ext>
            </a:extLst>
          </p:cNvPr>
          <p:cNvSpPr/>
          <p:nvPr/>
        </p:nvSpPr>
        <p:spPr>
          <a:xfrm>
            <a:off x="2378732" y="3025940"/>
            <a:ext cx="762000" cy="44710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RL2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9E4E61F-6776-4FA5-B983-0A2CD4870016}"/>
              </a:ext>
            </a:extLst>
          </p:cNvPr>
          <p:cNvCxnSpPr>
            <a:cxnSpLocks/>
          </p:cNvCxnSpPr>
          <p:nvPr/>
        </p:nvCxnSpPr>
        <p:spPr>
          <a:xfrm flipV="1">
            <a:off x="1457663" y="2981059"/>
            <a:ext cx="261385" cy="157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9F14341-15AC-4B90-AFBF-62EC758C6180}"/>
              </a:ext>
            </a:extLst>
          </p:cNvPr>
          <p:cNvCxnSpPr>
            <a:cxnSpLocks/>
          </p:cNvCxnSpPr>
          <p:nvPr/>
        </p:nvCxnSpPr>
        <p:spPr>
          <a:xfrm flipH="1">
            <a:off x="2052424" y="2568167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BD9439-5E13-452E-B834-B909C14F2F46}"/>
              </a:ext>
            </a:extLst>
          </p:cNvPr>
          <p:cNvCxnSpPr/>
          <p:nvPr/>
        </p:nvCxnSpPr>
        <p:spPr>
          <a:xfrm flipH="1">
            <a:off x="2052424" y="3139667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4E4A8AC-8126-48EF-996B-314423CE68F4}"/>
              </a:ext>
            </a:extLst>
          </p:cNvPr>
          <p:cNvCxnSpPr>
            <a:stCxn id="33" idx="3"/>
          </p:cNvCxnSpPr>
          <p:nvPr/>
        </p:nvCxnSpPr>
        <p:spPr>
          <a:xfrm>
            <a:off x="3140732" y="2692565"/>
            <a:ext cx="23812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9613AA0-5427-41C2-9EBD-98EAAB32075B}"/>
              </a:ext>
            </a:extLst>
          </p:cNvPr>
          <p:cNvCxnSpPr>
            <a:stCxn id="34" idx="3"/>
          </p:cNvCxnSpPr>
          <p:nvPr/>
        </p:nvCxnSpPr>
        <p:spPr>
          <a:xfrm flipV="1">
            <a:off x="3140732" y="3249491"/>
            <a:ext cx="238124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0C128475-C3D4-4EC8-8EF6-9A00483C001A}"/>
              </a:ext>
            </a:extLst>
          </p:cNvPr>
          <p:cNvSpPr/>
          <p:nvPr/>
        </p:nvSpPr>
        <p:spPr>
          <a:xfrm>
            <a:off x="635536" y="1753466"/>
            <a:ext cx="1604702" cy="5950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AM2x MCU</a:t>
            </a:r>
          </a:p>
          <a:p>
            <a:pPr algn="ctr"/>
            <a:r>
              <a:rPr lang="en-US" sz="1500" dirty="0"/>
              <a:t>With </a:t>
            </a:r>
            <a:r>
              <a:rPr lang="en-US" sz="1500" dirty="0" err="1"/>
              <a:t>OpTI</a:t>
            </a:r>
            <a:r>
              <a:rPr lang="en-US" sz="1500" dirty="0"/>
              <a:t>-Flash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EFD914E-B85F-46EA-8A5D-1A717041F43F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5638892" y="4245600"/>
            <a:ext cx="3685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9F69CF3-12B6-4B04-97E8-C5A41EF75F0A}"/>
              </a:ext>
            </a:extLst>
          </p:cNvPr>
          <p:cNvCxnSpPr>
            <a:cxnSpLocks/>
          </p:cNvCxnSpPr>
          <p:nvPr/>
        </p:nvCxnSpPr>
        <p:spPr>
          <a:xfrm flipH="1">
            <a:off x="3712232" y="4597565"/>
            <a:ext cx="22951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3E75601-CB5E-4429-BF60-BC38F8DB17B9}"/>
              </a:ext>
            </a:extLst>
          </p:cNvPr>
          <p:cNvCxnSpPr>
            <a:cxnSpLocks/>
          </p:cNvCxnSpPr>
          <p:nvPr/>
        </p:nvCxnSpPr>
        <p:spPr>
          <a:xfrm flipH="1">
            <a:off x="1465416" y="4740440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E4CD9DA-B630-4D5B-91FF-293A456653BA}"/>
              </a:ext>
            </a:extLst>
          </p:cNvPr>
          <p:cNvCxnSpPr>
            <a:cxnSpLocks/>
          </p:cNvCxnSpPr>
          <p:nvPr/>
        </p:nvCxnSpPr>
        <p:spPr>
          <a:xfrm flipH="1">
            <a:off x="1472482" y="4216565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6BD4E07-104A-4312-B9F3-397943A20319}"/>
              </a:ext>
            </a:extLst>
          </p:cNvPr>
          <p:cNvCxnSpPr>
            <a:cxnSpLocks/>
          </p:cNvCxnSpPr>
          <p:nvPr/>
        </p:nvCxnSpPr>
        <p:spPr>
          <a:xfrm flipH="1">
            <a:off x="1472482" y="3330167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FA55D1D-1E9C-44A7-BDBE-463BC20CB509}"/>
              </a:ext>
            </a:extLst>
          </p:cNvPr>
          <p:cNvCxnSpPr>
            <a:cxnSpLocks/>
          </p:cNvCxnSpPr>
          <p:nvPr/>
        </p:nvCxnSpPr>
        <p:spPr>
          <a:xfrm flipH="1">
            <a:off x="1479809" y="2806292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25C1920-DF8C-40F6-A6D7-7FC8B5F6915D}"/>
              </a:ext>
            </a:extLst>
          </p:cNvPr>
          <p:cNvCxnSpPr>
            <a:cxnSpLocks/>
          </p:cNvCxnSpPr>
          <p:nvPr/>
        </p:nvCxnSpPr>
        <p:spPr>
          <a:xfrm flipH="1">
            <a:off x="1465416" y="5026189"/>
            <a:ext cx="19134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C78CC6C-23E6-441B-B1C2-2E4EC0FAA6BF}"/>
              </a:ext>
            </a:extLst>
          </p:cNvPr>
          <p:cNvCxnSpPr>
            <a:cxnSpLocks/>
          </p:cNvCxnSpPr>
          <p:nvPr/>
        </p:nvCxnSpPr>
        <p:spPr>
          <a:xfrm flipH="1">
            <a:off x="1465416" y="3614757"/>
            <a:ext cx="19134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8BFEFD83-82D7-427E-9FF8-9E6E0227CC3B}"/>
              </a:ext>
            </a:extLst>
          </p:cNvPr>
          <p:cNvSpPr/>
          <p:nvPr/>
        </p:nvSpPr>
        <p:spPr>
          <a:xfrm>
            <a:off x="5054170" y="3139664"/>
            <a:ext cx="584727" cy="52387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ECC</a:t>
            </a:r>
            <a:endParaRPr lang="en-US" sz="1600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3458FB4-22CE-4CAB-A42F-E1B5A3A17126}"/>
              </a:ext>
            </a:extLst>
          </p:cNvPr>
          <p:cNvCxnSpPr>
            <a:cxnSpLocks/>
          </p:cNvCxnSpPr>
          <p:nvPr/>
        </p:nvCxnSpPr>
        <p:spPr>
          <a:xfrm flipH="1" flipV="1">
            <a:off x="5344446" y="3651690"/>
            <a:ext cx="2" cy="3676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85525EA-1906-4C8D-B759-6C29FA6D067C}"/>
              </a:ext>
            </a:extLst>
          </p:cNvPr>
          <p:cNvCxnSpPr>
            <a:cxnSpLocks/>
            <a:stCxn id="16" idx="3"/>
            <a:endCxn id="49" idx="1"/>
          </p:cNvCxnSpPr>
          <p:nvPr/>
        </p:nvCxnSpPr>
        <p:spPr>
          <a:xfrm>
            <a:off x="4872086" y="3383128"/>
            <a:ext cx="182084" cy="184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73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6" grpId="0" animBg="1"/>
      <p:bldP spid="17" grpId="0" animBg="1"/>
      <p:bldP spid="32" grpId="0" animBg="1"/>
      <p:bldP spid="33" grpId="0" animBg="1"/>
      <p:bldP spid="34" grpId="0" animBg="1"/>
      <p:bldP spid="40" grpId="0"/>
      <p:bldP spid="49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F0824-AB68-430F-9E8F-267D38469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optishare_online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13F7959-E63E-49D3-8D69-B0DE78005A50}"/>
              </a:ext>
            </a:extLst>
          </p:cNvPr>
          <p:cNvGrpSpPr/>
          <p:nvPr/>
        </p:nvGrpSpPr>
        <p:grpSpPr>
          <a:xfrm>
            <a:off x="5361180" y="2487419"/>
            <a:ext cx="6193511" cy="4661526"/>
            <a:chOff x="5368352" y="611706"/>
            <a:chExt cx="3658135" cy="393824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0B970B5-8936-41FB-9CEF-911FDB23005A}"/>
                </a:ext>
              </a:extLst>
            </p:cNvPr>
            <p:cNvSpPr/>
            <p:nvPr/>
          </p:nvSpPr>
          <p:spPr>
            <a:xfrm>
              <a:off x="6017844" y="611706"/>
              <a:ext cx="872836" cy="5773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CPU1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1AC862B-12D6-4E99-9BD8-EA9FA0407DAE}"/>
                </a:ext>
              </a:extLst>
            </p:cNvPr>
            <p:cNvSpPr/>
            <p:nvPr/>
          </p:nvSpPr>
          <p:spPr>
            <a:xfrm>
              <a:off x="7136055" y="611706"/>
              <a:ext cx="872836" cy="5773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CPU2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7B8F507-0405-4D56-A1C7-0F7D1DEE797D}"/>
                </a:ext>
              </a:extLst>
            </p:cNvPr>
            <p:cNvSpPr/>
            <p:nvPr/>
          </p:nvSpPr>
          <p:spPr>
            <a:xfrm>
              <a:off x="6017844" y="2175358"/>
              <a:ext cx="1977314" cy="3149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Inter connect</a:t>
              </a:r>
            </a:p>
          </p:txBody>
        </p:sp>
        <p:sp>
          <p:nvSpPr>
            <p:cNvPr id="8" name="Arrow: Up-Down 7">
              <a:extLst>
                <a:ext uri="{FF2B5EF4-FFF2-40B4-BE49-F238E27FC236}">
                  <a16:creationId xmlns:a16="http://schemas.microsoft.com/office/drawing/2014/main" id="{36EFD98B-9662-4D60-B492-84873FC35C23}"/>
                </a:ext>
              </a:extLst>
            </p:cNvPr>
            <p:cNvSpPr/>
            <p:nvPr/>
          </p:nvSpPr>
          <p:spPr>
            <a:xfrm>
              <a:off x="6402307" y="1189084"/>
              <a:ext cx="103909" cy="274031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sz="140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" name="Arrow: Up-Down 8">
              <a:extLst>
                <a:ext uri="{FF2B5EF4-FFF2-40B4-BE49-F238E27FC236}">
                  <a16:creationId xmlns:a16="http://schemas.microsoft.com/office/drawing/2014/main" id="{51FCA82D-B556-4CE3-8FDC-F06DB8D4AC18}"/>
                </a:ext>
              </a:extLst>
            </p:cNvPr>
            <p:cNvSpPr/>
            <p:nvPr/>
          </p:nvSpPr>
          <p:spPr>
            <a:xfrm>
              <a:off x="7520518" y="1178113"/>
              <a:ext cx="103909" cy="274031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sz="140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64E44EB-F4B9-452F-9B17-BF9C5D85622D}"/>
                </a:ext>
              </a:extLst>
            </p:cNvPr>
            <p:cNvSpPr/>
            <p:nvPr/>
          </p:nvSpPr>
          <p:spPr>
            <a:xfrm>
              <a:off x="6590295" y="2710545"/>
              <a:ext cx="872836" cy="5773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RAM</a:t>
              </a:r>
            </a:p>
          </p:txBody>
        </p:sp>
        <p:sp>
          <p:nvSpPr>
            <p:cNvPr id="11" name="Arrow: Up-Down 10">
              <a:extLst>
                <a:ext uri="{FF2B5EF4-FFF2-40B4-BE49-F238E27FC236}">
                  <a16:creationId xmlns:a16="http://schemas.microsoft.com/office/drawing/2014/main" id="{62C6DBB1-CA11-472C-BDE7-AFD38A0BA48D}"/>
                </a:ext>
              </a:extLst>
            </p:cNvPr>
            <p:cNvSpPr/>
            <p:nvPr/>
          </p:nvSpPr>
          <p:spPr>
            <a:xfrm>
              <a:off x="6974759" y="2464287"/>
              <a:ext cx="103909" cy="274031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sz="140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0F6B6A5-6436-458B-BAF3-11BF686D7271}"/>
                </a:ext>
              </a:extLst>
            </p:cNvPr>
            <p:cNvSpPr/>
            <p:nvPr/>
          </p:nvSpPr>
          <p:spPr>
            <a:xfrm>
              <a:off x="5896361" y="1465544"/>
              <a:ext cx="994319" cy="44675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Real time Address</a:t>
              </a:r>
            </a:p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Translate (RAT)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0C5EE59-55F5-43E2-9DD7-CD6C4FC5DC03}"/>
                </a:ext>
              </a:extLst>
            </p:cNvPr>
            <p:cNvSpPr/>
            <p:nvPr/>
          </p:nvSpPr>
          <p:spPr>
            <a:xfrm>
              <a:off x="7124740" y="1427356"/>
              <a:ext cx="1062893" cy="509508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Real-time Address</a:t>
              </a:r>
            </a:p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Translate (RAT)</a:t>
              </a:r>
            </a:p>
          </p:txBody>
        </p:sp>
        <p:sp>
          <p:nvSpPr>
            <p:cNvPr id="14" name="Arrow: Up-Down 13">
              <a:extLst>
                <a:ext uri="{FF2B5EF4-FFF2-40B4-BE49-F238E27FC236}">
                  <a16:creationId xmlns:a16="http://schemas.microsoft.com/office/drawing/2014/main" id="{1468CB30-9B6C-427D-AF96-D687E9CA167F}"/>
                </a:ext>
              </a:extLst>
            </p:cNvPr>
            <p:cNvSpPr/>
            <p:nvPr/>
          </p:nvSpPr>
          <p:spPr>
            <a:xfrm>
              <a:off x="6390992" y="1189084"/>
              <a:ext cx="103909" cy="274031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sz="140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5" name="Arrow: Up-Down 14">
              <a:extLst>
                <a:ext uri="{FF2B5EF4-FFF2-40B4-BE49-F238E27FC236}">
                  <a16:creationId xmlns:a16="http://schemas.microsoft.com/office/drawing/2014/main" id="{DD3A014E-3141-470A-91BE-066AB3B05CD2}"/>
                </a:ext>
              </a:extLst>
            </p:cNvPr>
            <p:cNvSpPr/>
            <p:nvPr/>
          </p:nvSpPr>
          <p:spPr>
            <a:xfrm>
              <a:off x="7509203" y="1178113"/>
              <a:ext cx="103909" cy="274031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sz="140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6" name="Arrow: Up-Down 15">
              <a:extLst>
                <a:ext uri="{FF2B5EF4-FFF2-40B4-BE49-F238E27FC236}">
                  <a16:creationId xmlns:a16="http://schemas.microsoft.com/office/drawing/2014/main" id="{C998B2F0-4D50-47D3-BA37-9636DEE3C4AD}"/>
                </a:ext>
              </a:extLst>
            </p:cNvPr>
            <p:cNvSpPr/>
            <p:nvPr/>
          </p:nvSpPr>
          <p:spPr>
            <a:xfrm>
              <a:off x="6370166" y="1934032"/>
              <a:ext cx="103909" cy="274031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sz="140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7" name="Arrow: Up-Down 16">
              <a:extLst>
                <a:ext uri="{FF2B5EF4-FFF2-40B4-BE49-F238E27FC236}">
                  <a16:creationId xmlns:a16="http://schemas.microsoft.com/office/drawing/2014/main" id="{48CC2510-357B-4217-852D-488727501E1F}"/>
                </a:ext>
              </a:extLst>
            </p:cNvPr>
            <p:cNvSpPr/>
            <p:nvPr/>
          </p:nvSpPr>
          <p:spPr>
            <a:xfrm>
              <a:off x="7488377" y="1923061"/>
              <a:ext cx="103909" cy="274031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sz="140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B47FA8D-947B-4938-B128-2781791E1D9D}"/>
                </a:ext>
              </a:extLst>
            </p:cNvPr>
            <p:cNvSpPr/>
            <p:nvPr/>
          </p:nvSpPr>
          <p:spPr>
            <a:xfrm>
              <a:off x="5368352" y="3489974"/>
              <a:ext cx="1573551" cy="4887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CPU1 Binary</a:t>
              </a:r>
            </a:p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(without common code/data)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D31DAD3-646A-4DFD-9541-433149B39244}"/>
                </a:ext>
              </a:extLst>
            </p:cNvPr>
            <p:cNvSpPr/>
            <p:nvPr/>
          </p:nvSpPr>
          <p:spPr>
            <a:xfrm>
              <a:off x="6962730" y="3489973"/>
              <a:ext cx="1115576" cy="4887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RW data (CPU1)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5681C3A-FF95-489E-955B-D03FEF384616}"/>
                </a:ext>
              </a:extLst>
            </p:cNvPr>
            <p:cNvSpPr/>
            <p:nvPr/>
          </p:nvSpPr>
          <p:spPr>
            <a:xfrm>
              <a:off x="5368352" y="4061165"/>
              <a:ext cx="1573551" cy="4887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CPU2 Binary</a:t>
              </a:r>
            </a:p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(without common code/data)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64CE8AF-BAC5-41D0-BDFB-3EF646BF4953}"/>
                </a:ext>
              </a:extLst>
            </p:cNvPr>
            <p:cNvSpPr/>
            <p:nvPr/>
          </p:nvSpPr>
          <p:spPr>
            <a:xfrm>
              <a:off x="6962730" y="4061164"/>
              <a:ext cx="1115576" cy="4887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RW data (CPU2)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A267AD1-629B-4866-872E-116C2CB91E39}"/>
                </a:ext>
              </a:extLst>
            </p:cNvPr>
            <p:cNvSpPr/>
            <p:nvPr/>
          </p:nvSpPr>
          <p:spPr>
            <a:xfrm>
              <a:off x="8173768" y="3489973"/>
              <a:ext cx="852719" cy="4887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1400" dirty="0">
                  <a:solidFill>
                    <a:srgbClr val="000000"/>
                  </a:solidFill>
                  <a:latin typeface="Arial"/>
                </a:rPr>
                <a:t>Shared code, RO data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5DEEFBD-B621-480B-A985-72F18516E49D}"/>
                </a:ext>
              </a:extLst>
            </p:cNvPr>
            <p:cNvCxnSpPr/>
            <p:nvPr/>
          </p:nvCxnSpPr>
          <p:spPr>
            <a:xfrm flipH="1">
              <a:off x="5449677" y="3254475"/>
              <a:ext cx="1056539" cy="1607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D0E300B-A708-4480-8BCE-9D84A2ED356C}"/>
                </a:ext>
              </a:extLst>
            </p:cNvPr>
            <p:cNvCxnSpPr/>
            <p:nvPr/>
          </p:nvCxnSpPr>
          <p:spPr>
            <a:xfrm>
              <a:off x="7572472" y="3302523"/>
              <a:ext cx="1362208" cy="1491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257795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2001-6783-4DAD-A7E3-5DF87FD38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optiflash_fota_rat_safe_sec_perf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72A955-9296-4F1D-83EB-CEA981DED329}"/>
              </a:ext>
            </a:extLst>
          </p:cNvPr>
          <p:cNvSpPr/>
          <p:nvPr/>
        </p:nvSpPr>
        <p:spPr>
          <a:xfrm>
            <a:off x="400302" y="2388238"/>
            <a:ext cx="6479786" cy="345312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10241C-B2E7-42B9-9818-246177CB308B}"/>
              </a:ext>
            </a:extLst>
          </p:cNvPr>
          <p:cNvSpPr/>
          <p:nvPr/>
        </p:nvSpPr>
        <p:spPr>
          <a:xfrm>
            <a:off x="3915864" y="3689010"/>
            <a:ext cx="2855514" cy="2029395"/>
          </a:xfrm>
          <a:prstGeom prst="rect">
            <a:avLst/>
          </a:prstGeom>
          <a:solidFill>
            <a:srgbClr val="00B0F0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7D0D3-4F24-4872-AA3B-BF62EAD3C021}"/>
              </a:ext>
            </a:extLst>
          </p:cNvPr>
          <p:cNvSpPr/>
          <p:nvPr/>
        </p:nvSpPr>
        <p:spPr>
          <a:xfrm>
            <a:off x="5631105" y="6011784"/>
            <a:ext cx="1248983" cy="361465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rgbClr val="FFFFFF"/>
                </a:solidFill>
                <a:latin typeface="Arial"/>
              </a:rPr>
              <a:t>External  Flash</a:t>
            </a:r>
          </a:p>
        </p:txBody>
      </p:sp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A0A3A6EF-E97D-4A1B-A86F-849C87C94032}"/>
              </a:ext>
            </a:extLst>
          </p:cNvPr>
          <p:cNvSpPr/>
          <p:nvPr/>
        </p:nvSpPr>
        <p:spPr>
          <a:xfrm rot="16200000">
            <a:off x="6106937" y="5737875"/>
            <a:ext cx="341001" cy="20681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64565B-7A40-4460-9713-171ED50FF2AC}"/>
              </a:ext>
            </a:extLst>
          </p:cNvPr>
          <p:cNvSpPr/>
          <p:nvPr/>
        </p:nvSpPr>
        <p:spPr>
          <a:xfrm>
            <a:off x="549037" y="4527784"/>
            <a:ext cx="762000" cy="119062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CPU 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40571C-F7B7-409D-96B8-DFD138368841}"/>
              </a:ext>
            </a:extLst>
          </p:cNvPr>
          <p:cNvSpPr/>
          <p:nvPr/>
        </p:nvSpPr>
        <p:spPr>
          <a:xfrm>
            <a:off x="1564669" y="4527784"/>
            <a:ext cx="333375" cy="101860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9D74C8-978A-4621-94EA-C4D7D52DD246}"/>
              </a:ext>
            </a:extLst>
          </p:cNvPr>
          <p:cNvSpPr/>
          <p:nvPr/>
        </p:nvSpPr>
        <p:spPr>
          <a:xfrm>
            <a:off x="2224352" y="4527784"/>
            <a:ext cx="762000" cy="47625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FLC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9B370C-6C5A-485F-88CE-A5FE9747F6C6}"/>
              </a:ext>
            </a:extLst>
          </p:cNvPr>
          <p:cNvSpPr/>
          <p:nvPr/>
        </p:nvSpPr>
        <p:spPr>
          <a:xfrm>
            <a:off x="2224352" y="5099284"/>
            <a:ext cx="762000" cy="44710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RL2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9C3558-B4B4-4333-8542-F908B0A14EAF}"/>
              </a:ext>
            </a:extLst>
          </p:cNvPr>
          <p:cNvSpPr/>
          <p:nvPr/>
        </p:nvSpPr>
        <p:spPr>
          <a:xfrm rot="16200000">
            <a:off x="1900215" y="4156022"/>
            <a:ext cx="2981898" cy="33337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INTERCONNECT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4D7270-1C57-411A-A4FD-D66C1FB4CC02}"/>
              </a:ext>
            </a:extLst>
          </p:cNvPr>
          <p:cNvSpPr/>
          <p:nvPr/>
        </p:nvSpPr>
        <p:spPr>
          <a:xfrm>
            <a:off x="4058741" y="2831760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765F25-32C9-4580-A7E6-7424AA70EF39}"/>
              </a:ext>
            </a:extLst>
          </p:cNvPr>
          <p:cNvSpPr/>
          <p:nvPr/>
        </p:nvSpPr>
        <p:spPr>
          <a:xfrm>
            <a:off x="5853032" y="3765783"/>
            <a:ext cx="848811" cy="185737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sz="1750" dirty="0"/>
              <a:t>OSPI FLASH</a:t>
            </a:r>
          </a:p>
          <a:p>
            <a:pPr algn="ctr"/>
            <a:r>
              <a:rPr lang="en-US" sz="1750" dirty="0"/>
              <a:t>CONTROLLER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894D1D-397D-4D0A-8107-A6957CB3F901}"/>
              </a:ext>
            </a:extLst>
          </p:cNvPr>
          <p:cNvSpPr/>
          <p:nvPr/>
        </p:nvSpPr>
        <p:spPr>
          <a:xfrm>
            <a:off x="4058741" y="3765784"/>
            <a:ext cx="658966" cy="52387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OTFA</a:t>
            </a:r>
            <a:endParaRPr lang="en-US" sz="16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EF89A3-D2AB-45C0-8656-994FC90AEB50}"/>
              </a:ext>
            </a:extLst>
          </p:cNvPr>
          <p:cNvSpPr/>
          <p:nvPr/>
        </p:nvSpPr>
        <p:spPr>
          <a:xfrm>
            <a:off x="4058741" y="4652069"/>
            <a:ext cx="1425772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FOTA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472972-E229-4D6B-A13E-17DBB97D2098}"/>
              </a:ext>
            </a:extLst>
          </p:cNvPr>
          <p:cNvSpPr/>
          <p:nvPr/>
        </p:nvSpPr>
        <p:spPr>
          <a:xfrm>
            <a:off x="4153991" y="2927010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C4C57C-1468-4BED-B0B5-7F6992104272}"/>
              </a:ext>
            </a:extLst>
          </p:cNvPr>
          <p:cNvSpPr/>
          <p:nvPr/>
        </p:nvSpPr>
        <p:spPr>
          <a:xfrm>
            <a:off x="4249241" y="3022260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6BBFE7F-CF3E-49B2-AD05-7D25B58DA559}"/>
              </a:ext>
            </a:extLst>
          </p:cNvPr>
          <p:cNvSpPr/>
          <p:nvPr/>
        </p:nvSpPr>
        <p:spPr>
          <a:xfrm>
            <a:off x="4344491" y="3117510"/>
            <a:ext cx="1000124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SRAM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693F383-EB28-4A48-AE31-2CF2C39FD782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322805" y="5037085"/>
            <a:ext cx="241864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A7D27F9-EFED-4D15-8EAD-6ED959C89221}"/>
              </a:ext>
            </a:extLst>
          </p:cNvPr>
          <p:cNvCxnSpPr>
            <a:cxnSpLocks/>
          </p:cNvCxnSpPr>
          <p:nvPr/>
        </p:nvCxnSpPr>
        <p:spPr>
          <a:xfrm flipH="1">
            <a:off x="1898044" y="4623034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74101C2-CB2C-4BC4-A831-08A2D5F29706}"/>
              </a:ext>
            </a:extLst>
          </p:cNvPr>
          <p:cNvCxnSpPr/>
          <p:nvPr/>
        </p:nvCxnSpPr>
        <p:spPr>
          <a:xfrm flipH="1">
            <a:off x="1898044" y="5194534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AD5AA7-1B9D-4954-9AD3-DCA45EDA864F}"/>
              </a:ext>
            </a:extLst>
          </p:cNvPr>
          <p:cNvCxnSpPr>
            <a:stCxn id="9" idx="3"/>
          </p:cNvCxnSpPr>
          <p:nvPr/>
        </p:nvCxnSpPr>
        <p:spPr>
          <a:xfrm>
            <a:off x="2986352" y="4765909"/>
            <a:ext cx="23812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5CD9AFE-EA90-4937-8BE8-C6F6727B2CC3}"/>
              </a:ext>
            </a:extLst>
          </p:cNvPr>
          <p:cNvCxnSpPr>
            <a:stCxn id="10" idx="3"/>
          </p:cNvCxnSpPr>
          <p:nvPr/>
        </p:nvCxnSpPr>
        <p:spPr>
          <a:xfrm flipV="1">
            <a:off x="2986352" y="5322835"/>
            <a:ext cx="238124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EA3EAF2-B5BB-4E7F-9FF2-4EAC640A7B6E}"/>
              </a:ext>
            </a:extLst>
          </p:cNvPr>
          <p:cNvCxnSpPr>
            <a:stCxn id="17" idx="1"/>
          </p:cNvCxnSpPr>
          <p:nvPr/>
        </p:nvCxnSpPr>
        <p:spPr>
          <a:xfrm flipH="1">
            <a:off x="3557852" y="3284198"/>
            <a:ext cx="6913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A94C286-799B-46BF-B0FA-A34F353838F5}"/>
              </a:ext>
            </a:extLst>
          </p:cNvPr>
          <p:cNvCxnSpPr/>
          <p:nvPr/>
        </p:nvCxnSpPr>
        <p:spPr>
          <a:xfrm flipH="1">
            <a:off x="3557852" y="4027722"/>
            <a:ext cx="5008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DCF46DB-3329-41A4-A088-B27E781EA2C1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3557853" y="4890194"/>
            <a:ext cx="5008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27EDA83-CE55-496C-B070-63E313754522}"/>
              </a:ext>
            </a:extLst>
          </p:cNvPr>
          <p:cNvCxnSpPr>
            <a:cxnSpLocks/>
            <a:endCxn id="14" idx="2"/>
          </p:cNvCxnSpPr>
          <p:nvPr/>
        </p:nvCxnSpPr>
        <p:spPr>
          <a:xfrm flipH="1" flipV="1">
            <a:off x="4388224" y="4289659"/>
            <a:ext cx="2" cy="3676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C5E566-7812-47B6-8C41-980978A14DAB}"/>
              </a:ext>
            </a:extLst>
          </p:cNvPr>
          <p:cNvCxnSpPr>
            <a:cxnSpLocks/>
            <a:stCxn id="47" idx="3"/>
          </p:cNvCxnSpPr>
          <p:nvPr/>
        </p:nvCxnSpPr>
        <p:spPr>
          <a:xfrm flipV="1">
            <a:off x="5484518" y="4046195"/>
            <a:ext cx="358011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812E0728-E85F-4142-B404-B3DE44FA169B}"/>
              </a:ext>
            </a:extLst>
          </p:cNvPr>
          <p:cNvSpPr/>
          <p:nvPr/>
        </p:nvSpPr>
        <p:spPr>
          <a:xfrm>
            <a:off x="531464" y="3099034"/>
            <a:ext cx="779574" cy="126739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CPU 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CA7CDBB-DE84-42B0-8AB3-26D487789423}"/>
              </a:ext>
            </a:extLst>
          </p:cNvPr>
          <p:cNvSpPr/>
          <p:nvPr/>
        </p:nvSpPr>
        <p:spPr>
          <a:xfrm>
            <a:off x="1564669" y="3099034"/>
            <a:ext cx="333375" cy="101860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46F1E0-D7B0-485B-AFC4-6AFF36763ABE}"/>
              </a:ext>
            </a:extLst>
          </p:cNvPr>
          <p:cNvSpPr/>
          <p:nvPr/>
        </p:nvSpPr>
        <p:spPr>
          <a:xfrm>
            <a:off x="2224353" y="3099034"/>
            <a:ext cx="762000" cy="47625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FLC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1DCDE6-95DD-4ECA-81FC-E228606612EA}"/>
              </a:ext>
            </a:extLst>
          </p:cNvPr>
          <p:cNvSpPr/>
          <p:nvPr/>
        </p:nvSpPr>
        <p:spPr>
          <a:xfrm>
            <a:off x="2224353" y="3670534"/>
            <a:ext cx="762000" cy="44710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RL2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500D00-3232-440A-8D2C-853D28337DDD}"/>
              </a:ext>
            </a:extLst>
          </p:cNvPr>
          <p:cNvCxnSpPr>
            <a:cxnSpLocks/>
          </p:cNvCxnSpPr>
          <p:nvPr/>
        </p:nvCxnSpPr>
        <p:spPr>
          <a:xfrm flipV="1">
            <a:off x="1303284" y="3625653"/>
            <a:ext cx="261385" cy="157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4FE75C5-97D8-4F28-BADC-810593663D60}"/>
              </a:ext>
            </a:extLst>
          </p:cNvPr>
          <p:cNvCxnSpPr>
            <a:cxnSpLocks/>
          </p:cNvCxnSpPr>
          <p:nvPr/>
        </p:nvCxnSpPr>
        <p:spPr>
          <a:xfrm flipH="1">
            <a:off x="1898045" y="3212761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7906106-9703-4A20-AF32-5665A9EEB8C9}"/>
              </a:ext>
            </a:extLst>
          </p:cNvPr>
          <p:cNvCxnSpPr/>
          <p:nvPr/>
        </p:nvCxnSpPr>
        <p:spPr>
          <a:xfrm flipH="1">
            <a:off x="1898045" y="3784261"/>
            <a:ext cx="3263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3F621C1-E77F-4AF3-8881-31A8A9372FBA}"/>
              </a:ext>
            </a:extLst>
          </p:cNvPr>
          <p:cNvCxnSpPr>
            <a:stCxn id="31" idx="3"/>
          </p:cNvCxnSpPr>
          <p:nvPr/>
        </p:nvCxnSpPr>
        <p:spPr>
          <a:xfrm>
            <a:off x="2986353" y="3337159"/>
            <a:ext cx="23812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68B0CA3-1B43-4CE6-A4CF-AD5383F29364}"/>
              </a:ext>
            </a:extLst>
          </p:cNvPr>
          <p:cNvCxnSpPr>
            <a:stCxn id="32" idx="3"/>
          </p:cNvCxnSpPr>
          <p:nvPr/>
        </p:nvCxnSpPr>
        <p:spPr>
          <a:xfrm flipV="1">
            <a:off x="2986353" y="3894085"/>
            <a:ext cx="238124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3CB379A6-445A-4301-A034-E6EAE9CB0FAE}"/>
              </a:ext>
            </a:extLst>
          </p:cNvPr>
          <p:cNvSpPr/>
          <p:nvPr/>
        </p:nvSpPr>
        <p:spPr>
          <a:xfrm>
            <a:off x="481157" y="2398060"/>
            <a:ext cx="1604702" cy="5950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AM2x MCU</a:t>
            </a:r>
          </a:p>
          <a:p>
            <a:pPr algn="ctr"/>
            <a:r>
              <a:rPr lang="en-US" sz="1500" dirty="0"/>
              <a:t>With </a:t>
            </a:r>
            <a:r>
              <a:rPr lang="en-US" sz="1500" dirty="0" err="1"/>
              <a:t>OpTI</a:t>
            </a:r>
            <a:r>
              <a:rPr lang="en-US" sz="1500" dirty="0"/>
              <a:t>-Flash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E4ECD4F-5BBC-4EAE-9E82-5D82524BE573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5484513" y="4890194"/>
            <a:ext cx="3685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FB399DB-B9FD-4B36-8186-82001EB64CC2}"/>
              </a:ext>
            </a:extLst>
          </p:cNvPr>
          <p:cNvCxnSpPr>
            <a:cxnSpLocks/>
          </p:cNvCxnSpPr>
          <p:nvPr/>
        </p:nvCxnSpPr>
        <p:spPr>
          <a:xfrm flipH="1">
            <a:off x="3557853" y="5242159"/>
            <a:ext cx="22951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412BC98-4568-4BF9-90E6-EA965D778C81}"/>
              </a:ext>
            </a:extLst>
          </p:cNvPr>
          <p:cNvCxnSpPr>
            <a:cxnSpLocks/>
          </p:cNvCxnSpPr>
          <p:nvPr/>
        </p:nvCxnSpPr>
        <p:spPr>
          <a:xfrm flipH="1">
            <a:off x="1311037" y="5385034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E1C1736-EF24-4861-B16B-C2087D24CAE3}"/>
              </a:ext>
            </a:extLst>
          </p:cNvPr>
          <p:cNvCxnSpPr>
            <a:cxnSpLocks/>
          </p:cNvCxnSpPr>
          <p:nvPr/>
        </p:nvCxnSpPr>
        <p:spPr>
          <a:xfrm flipH="1">
            <a:off x="1318103" y="4861159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30677C9-4F4E-4D0B-BE31-0F4CC66F4A6C}"/>
              </a:ext>
            </a:extLst>
          </p:cNvPr>
          <p:cNvCxnSpPr>
            <a:cxnSpLocks/>
          </p:cNvCxnSpPr>
          <p:nvPr/>
        </p:nvCxnSpPr>
        <p:spPr>
          <a:xfrm flipH="1">
            <a:off x="1318103" y="3974761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BB25E3FF-839D-4CC5-9F35-EF4F4BC6944C}"/>
              </a:ext>
            </a:extLst>
          </p:cNvPr>
          <p:cNvCxnSpPr>
            <a:cxnSpLocks/>
          </p:cNvCxnSpPr>
          <p:nvPr/>
        </p:nvCxnSpPr>
        <p:spPr>
          <a:xfrm flipH="1">
            <a:off x="1325430" y="3450886"/>
            <a:ext cx="91220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3138C5E-99BE-4FB0-B8A7-307A7E391FC9}"/>
              </a:ext>
            </a:extLst>
          </p:cNvPr>
          <p:cNvCxnSpPr>
            <a:cxnSpLocks/>
          </p:cNvCxnSpPr>
          <p:nvPr/>
        </p:nvCxnSpPr>
        <p:spPr>
          <a:xfrm flipH="1">
            <a:off x="1311037" y="5670783"/>
            <a:ext cx="19134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3A520F9-7C80-4803-AD4F-81F252B99E46}"/>
              </a:ext>
            </a:extLst>
          </p:cNvPr>
          <p:cNvCxnSpPr>
            <a:cxnSpLocks/>
          </p:cNvCxnSpPr>
          <p:nvPr/>
        </p:nvCxnSpPr>
        <p:spPr>
          <a:xfrm flipH="1">
            <a:off x="1311037" y="4259351"/>
            <a:ext cx="19134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7E0D8265-9115-4B3E-8AA2-C64F53027557}"/>
              </a:ext>
            </a:extLst>
          </p:cNvPr>
          <p:cNvSpPr/>
          <p:nvPr/>
        </p:nvSpPr>
        <p:spPr>
          <a:xfrm>
            <a:off x="4899791" y="3784258"/>
            <a:ext cx="584727" cy="52387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ECC</a:t>
            </a:r>
            <a:endParaRPr lang="en-US" sz="1600" dirty="0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9F1F885-6A29-4F2B-B9D6-FA1168A5D5E7}"/>
              </a:ext>
            </a:extLst>
          </p:cNvPr>
          <p:cNvCxnSpPr>
            <a:cxnSpLocks/>
          </p:cNvCxnSpPr>
          <p:nvPr/>
        </p:nvCxnSpPr>
        <p:spPr>
          <a:xfrm flipH="1" flipV="1">
            <a:off x="5190067" y="4296284"/>
            <a:ext cx="2" cy="3676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29AB898-C8D1-4140-A0EC-C1FFC02265ED}"/>
              </a:ext>
            </a:extLst>
          </p:cNvPr>
          <p:cNvCxnSpPr>
            <a:cxnSpLocks/>
            <a:stCxn id="14" idx="3"/>
            <a:endCxn id="47" idx="1"/>
          </p:cNvCxnSpPr>
          <p:nvPr/>
        </p:nvCxnSpPr>
        <p:spPr>
          <a:xfrm>
            <a:off x="4717707" y="4027722"/>
            <a:ext cx="182084" cy="184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725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4" grpId="0" animBg="1"/>
      <p:bldP spid="15" grpId="0" animBg="1"/>
      <p:bldP spid="30" grpId="0" animBg="1"/>
      <p:bldP spid="31" grpId="0" animBg="1"/>
      <p:bldP spid="32" grpId="0" animBg="1"/>
      <p:bldP spid="38" grpId="0"/>
      <p:bldP spid="47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A5CC8-D9F0-4B20-B627-61B4F4DC1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function_memory_ordering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585FD8-12FE-48C7-B2FD-4F802D5B078B}"/>
              </a:ext>
            </a:extLst>
          </p:cNvPr>
          <p:cNvSpPr txBox="1"/>
          <p:nvPr/>
        </p:nvSpPr>
        <p:spPr>
          <a:xfrm>
            <a:off x="1264928" y="2798776"/>
            <a:ext cx="1671782" cy="31085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</a:rPr>
              <a:t>int main()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 </a:t>
            </a:r>
            <a:r>
              <a:rPr lang="en-US" sz="1400" dirty="0" err="1">
                <a:latin typeface="Consolas" panose="020B0609020204030204" pitchFamily="49" charset="0"/>
              </a:rPr>
              <a:t>init</a:t>
            </a:r>
            <a:r>
              <a:rPr lang="en-US" sz="14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 while (1)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 {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     ….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 }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}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</a:rPr>
              <a:t>void </a:t>
            </a:r>
            <a:r>
              <a:rPr lang="en-US" sz="1400" dirty="0" err="1">
                <a:latin typeface="Consolas" panose="020B0609020204030204" pitchFamily="49" charset="0"/>
              </a:rPr>
              <a:t>init</a:t>
            </a:r>
            <a:r>
              <a:rPr lang="en-US" sz="14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 </a:t>
            </a:r>
            <a:r>
              <a:rPr lang="en-US" sz="1400" dirty="0" err="1">
                <a:latin typeface="Consolas" panose="020B0609020204030204" pitchFamily="49" charset="0"/>
              </a:rPr>
              <a:t>ClockInit</a:t>
            </a:r>
            <a:r>
              <a:rPr lang="en-US" sz="14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 </a:t>
            </a:r>
            <a:r>
              <a:rPr lang="en-US" sz="1400" dirty="0" err="1">
                <a:latin typeface="Consolas" panose="020B0609020204030204" pitchFamily="49" charset="0"/>
              </a:rPr>
              <a:t>TimerInit</a:t>
            </a:r>
            <a:r>
              <a:rPr lang="en-US" sz="14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DE6C63D-9B55-4545-BBE1-566E9CF06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2675504"/>
              </p:ext>
            </p:extLst>
          </p:nvPr>
        </p:nvGraphicFramePr>
        <p:xfrm>
          <a:off x="3717328" y="3595919"/>
          <a:ext cx="1782329" cy="22406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8034">
                  <a:extLst>
                    <a:ext uri="{9D8B030D-6E8A-4147-A177-3AD203B41FA5}">
                      <a16:colId xmlns:a16="http://schemas.microsoft.com/office/drawing/2014/main" val="4164124219"/>
                    </a:ext>
                  </a:extLst>
                </a:gridCol>
                <a:gridCol w="664295">
                  <a:extLst>
                    <a:ext uri="{9D8B030D-6E8A-4147-A177-3AD203B41FA5}">
                      <a16:colId xmlns:a16="http://schemas.microsoft.com/office/drawing/2014/main" val="3156211745"/>
                    </a:ext>
                  </a:extLst>
                </a:gridCol>
              </a:tblGrid>
              <a:tr h="386449">
                <a:tc gridSpan="2"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7253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17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2769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TimerInit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2238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ClockInit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4116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14447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144691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A6F7738-620C-4EBF-9372-B292E6C9BE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555445"/>
              </p:ext>
            </p:extLst>
          </p:nvPr>
        </p:nvGraphicFramePr>
        <p:xfrm>
          <a:off x="6100165" y="3595918"/>
          <a:ext cx="1671782" cy="22406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71129">
                  <a:extLst>
                    <a:ext uri="{9D8B030D-6E8A-4147-A177-3AD203B41FA5}">
                      <a16:colId xmlns:a16="http://schemas.microsoft.com/office/drawing/2014/main" val="4164124219"/>
                    </a:ext>
                  </a:extLst>
                </a:gridCol>
                <a:gridCol w="600653">
                  <a:extLst>
                    <a:ext uri="{9D8B030D-6E8A-4147-A177-3AD203B41FA5}">
                      <a16:colId xmlns:a16="http://schemas.microsoft.com/office/drawing/2014/main" val="3372369237"/>
                    </a:ext>
                  </a:extLst>
                </a:gridCol>
              </a:tblGrid>
              <a:tr h="386449">
                <a:tc gridSpan="2"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7253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17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769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238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ClockInit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4116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TimerInit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4447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446915"/>
                  </a:ext>
                </a:extLst>
              </a:tr>
            </a:tbl>
          </a:graphicData>
        </a:graphic>
      </p:graphicFrame>
      <p:sp>
        <p:nvSpPr>
          <p:cNvPr id="7" name="Arrow: Right 6">
            <a:extLst>
              <a:ext uri="{FF2B5EF4-FFF2-40B4-BE49-F238E27FC236}">
                <a16:creationId xmlns:a16="http://schemas.microsoft.com/office/drawing/2014/main" id="{24B97C95-9361-4D68-A60C-860ABA2AA11C}"/>
              </a:ext>
            </a:extLst>
          </p:cNvPr>
          <p:cNvSpPr/>
          <p:nvPr/>
        </p:nvSpPr>
        <p:spPr>
          <a:xfrm>
            <a:off x="2979285" y="4433541"/>
            <a:ext cx="738043" cy="31807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716BC0-03AA-4DAA-9BB2-92222FCC818D}"/>
              </a:ext>
            </a:extLst>
          </p:cNvPr>
          <p:cNvSpPr/>
          <p:nvPr/>
        </p:nvSpPr>
        <p:spPr>
          <a:xfrm>
            <a:off x="3319152" y="2798776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The linker will </a:t>
            </a:r>
            <a:r>
              <a:rPr lang="en-US" b="1" dirty="0"/>
              <a:t>order input sections based on call graph function </a:t>
            </a:r>
            <a:r>
              <a:rPr lang="en-US" b="1" i="1" dirty="0"/>
              <a:t>preorder </a:t>
            </a:r>
            <a:r>
              <a:rPr lang="en-US" b="1" dirty="0"/>
              <a:t>using </a:t>
            </a:r>
            <a:r>
              <a:rPr lang="en-US" b="1" dirty="0" err="1"/>
              <a:t>metainfo</a:t>
            </a:r>
            <a:r>
              <a:rPr lang="en-US" b="1" dirty="0"/>
              <a:t>.</a:t>
            </a:r>
            <a:endParaRPr lang="en-US" sz="300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2B75B87-893B-4E3D-9C9A-B99C3EA94B58}"/>
              </a:ext>
            </a:extLst>
          </p:cNvPr>
          <p:cNvSpPr/>
          <p:nvPr/>
        </p:nvSpPr>
        <p:spPr>
          <a:xfrm>
            <a:off x="5236131" y="4392806"/>
            <a:ext cx="738043" cy="31807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23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Picture 2"/>
          <p:cNvPicPr/>
          <p:nvPr/>
        </p:nvPicPr>
        <p:blipFill>
          <a:blip r:embed="rId2"/>
          <a:stretch/>
        </p:blipFill>
        <p:spPr>
          <a:xfrm>
            <a:off x="3200400" y="575640"/>
            <a:ext cx="6507360" cy="6055920"/>
          </a:xfrm>
          <a:prstGeom prst="rect">
            <a:avLst/>
          </a:prstGeom>
          <a:ln w="9360">
            <a:noFill/>
          </a:ln>
        </p:spPr>
      </p:pic>
      <p:sp>
        <p:nvSpPr>
          <p:cNvPr id="310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B5CF2169-A246-467E-B685-331F54E85B40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7</a:t>
            </a:fld>
            <a:endParaRPr lang="en-IN" sz="1100" b="0" strike="noStrike" spc="-1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0" y="7391520"/>
            <a:ext cx="14627520" cy="8352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2" name="CustomShape 3"/>
          <p:cNvSpPr/>
          <p:nvPr/>
        </p:nvSpPr>
        <p:spPr>
          <a:xfrm>
            <a:off x="3962520" y="1491840"/>
            <a:ext cx="835200" cy="1705680"/>
          </a:xfrm>
          <a:prstGeom prst="rect">
            <a:avLst/>
          </a:prstGeom>
          <a:noFill/>
          <a:ln w="38160">
            <a:solidFill>
              <a:srgbClr val="DE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3" name="CustomShape 4"/>
          <p:cNvSpPr/>
          <p:nvPr/>
        </p:nvSpPr>
        <p:spPr>
          <a:xfrm flipV="1">
            <a:off x="3851280" y="6193080"/>
            <a:ext cx="261360" cy="487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4" name="CustomShape 5"/>
          <p:cNvSpPr/>
          <p:nvPr/>
        </p:nvSpPr>
        <p:spPr>
          <a:xfrm flipV="1">
            <a:off x="4946760" y="6193080"/>
            <a:ext cx="79560" cy="487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5" name="CustomShape 6"/>
          <p:cNvSpPr/>
          <p:nvPr/>
        </p:nvSpPr>
        <p:spPr>
          <a:xfrm flipH="1" flipV="1">
            <a:off x="5671440" y="6321600"/>
            <a:ext cx="342720" cy="358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CustomShape 7"/>
          <p:cNvSpPr/>
          <p:nvPr/>
        </p:nvSpPr>
        <p:spPr>
          <a:xfrm>
            <a:off x="3048120" y="2346120"/>
            <a:ext cx="911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7" name="CustomShape 8"/>
          <p:cNvSpPr/>
          <p:nvPr/>
        </p:nvSpPr>
        <p:spPr>
          <a:xfrm>
            <a:off x="5486400" y="6685920"/>
            <a:ext cx="10638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Power switch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18" name="CustomShape 9"/>
          <p:cNvSpPr/>
          <p:nvPr/>
        </p:nvSpPr>
        <p:spPr>
          <a:xfrm>
            <a:off x="4406760" y="6685920"/>
            <a:ext cx="107676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UART to USB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19" name="CustomShape 10"/>
          <p:cNvSpPr/>
          <p:nvPr/>
        </p:nvSpPr>
        <p:spPr>
          <a:xfrm>
            <a:off x="3321000" y="6679080"/>
            <a:ext cx="105768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JTAG XDS110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20" name="CustomShape 11"/>
          <p:cNvSpPr/>
          <p:nvPr/>
        </p:nvSpPr>
        <p:spPr>
          <a:xfrm>
            <a:off x="1981080" y="2161440"/>
            <a:ext cx="1051200" cy="910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 MODE 0-15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21" name="CustomShape 12"/>
          <p:cNvSpPr/>
          <p:nvPr/>
        </p:nvSpPr>
        <p:spPr>
          <a:xfrm flipV="1">
            <a:off x="8869680" y="6169320"/>
            <a:ext cx="360" cy="504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2" name="CustomShape 13"/>
          <p:cNvSpPr/>
          <p:nvPr/>
        </p:nvSpPr>
        <p:spPr>
          <a:xfrm>
            <a:off x="8305920" y="6679080"/>
            <a:ext cx="1125000" cy="910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Power supply (12V, 5A)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23" name="CustomShape 14"/>
          <p:cNvSpPr/>
          <p:nvPr/>
        </p:nvSpPr>
        <p:spPr>
          <a:xfrm>
            <a:off x="2146320" y="952200"/>
            <a:ext cx="88596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SD card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24" name="CustomShape 15"/>
          <p:cNvSpPr/>
          <p:nvPr/>
        </p:nvSpPr>
        <p:spPr>
          <a:xfrm flipV="1">
            <a:off x="3035160" y="1269000"/>
            <a:ext cx="6195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D9000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CustomShape 1"/>
          <p:cNvSpPr/>
          <p:nvPr/>
        </p:nvSpPr>
        <p:spPr>
          <a:xfrm>
            <a:off x="0" y="7391520"/>
            <a:ext cx="14627520" cy="8352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6" name="CustomShape 2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C1BC78BC-5A73-4F59-9AF6-C6E4E92C1C71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8</a:t>
            </a:fld>
            <a:endParaRPr lang="en-IN" sz="1100" b="0" strike="noStrike" spc="-1">
              <a:latin typeface="Arial"/>
            </a:endParaRPr>
          </a:p>
        </p:txBody>
      </p:sp>
      <p:pic>
        <p:nvPicPr>
          <p:cNvPr id="327" name="Picture 2"/>
          <p:cNvPicPr/>
          <p:nvPr/>
        </p:nvPicPr>
        <p:blipFill>
          <a:blip r:embed="rId2"/>
          <a:stretch/>
        </p:blipFill>
        <p:spPr>
          <a:xfrm rot="16200000">
            <a:off x="1816920" y="-675360"/>
            <a:ext cx="2276280" cy="4903920"/>
          </a:xfrm>
          <a:prstGeom prst="rect">
            <a:avLst/>
          </a:prstGeom>
          <a:ln w="0">
            <a:noFill/>
          </a:ln>
        </p:spPr>
      </p:pic>
      <p:sp>
        <p:nvSpPr>
          <p:cNvPr id="328" name="CustomShape 3"/>
          <p:cNvSpPr/>
          <p:nvPr/>
        </p:nvSpPr>
        <p:spPr>
          <a:xfrm>
            <a:off x="655560" y="134748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CustomShape 4"/>
          <p:cNvSpPr/>
          <p:nvPr/>
        </p:nvSpPr>
        <p:spPr>
          <a:xfrm>
            <a:off x="744480" y="14238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0" name="CustomShape 5"/>
          <p:cNvSpPr/>
          <p:nvPr/>
        </p:nvSpPr>
        <p:spPr>
          <a:xfrm>
            <a:off x="973080" y="14238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CustomShape 6"/>
          <p:cNvSpPr/>
          <p:nvPr/>
        </p:nvSpPr>
        <p:spPr>
          <a:xfrm>
            <a:off x="1189080" y="1652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7"/>
          <p:cNvSpPr/>
          <p:nvPr/>
        </p:nvSpPr>
        <p:spPr>
          <a:xfrm>
            <a:off x="1417680" y="14238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3" name="CustomShape 8"/>
          <p:cNvSpPr/>
          <p:nvPr/>
        </p:nvSpPr>
        <p:spPr>
          <a:xfrm>
            <a:off x="1646280" y="14238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9"/>
          <p:cNvSpPr/>
          <p:nvPr/>
        </p:nvSpPr>
        <p:spPr>
          <a:xfrm>
            <a:off x="1874880" y="14238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5" name="CustomShape 10"/>
          <p:cNvSpPr/>
          <p:nvPr/>
        </p:nvSpPr>
        <p:spPr>
          <a:xfrm>
            <a:off x="2090880" y="14238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6" name="CustomShape 11"/>
          <p:cNvSpPr/>
          <p:nvPr/>
        </p:nvSpPr>
        <p:spPr>
          <a:xfrm>
            <a:off x="2319480" y="14238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CustomShape 12"/>
          <p:cNvSpPr/>
          <p:nvPr/>
        </p:nvSpPr>
        <p:spPr>
          <a:xfrm>
            <a:off x="655560" y="291204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0:7 (SW2)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38" name="CustomShape 13"/>
          <p:cNvSpPr/>
          <p:nvPr/>
        </p:nvSpPr>
        <p:spPr>
          <a:xfrm>
            <a:off x="3246480" y="287496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8:15 (SW3)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39" name="CustomShape 14"/>
          <p:cNvSpPr/>
          <p:nvPr/>
        </p:nvSpPr>
        <p:spPr>
          <a:xfrm>
            <a:off x="3221280" y="132768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15"/>
          <p:cNvSpPr/>
          <p:nvPr/>
        </p:nvSpPr>
        <p:spPr>
          <a:xfrm>
            <a:off x="3309840" y="16765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CustomShape 16"/>
          <p:cNvSpPr/>
          <p:nvPr/>
        </p:nvSpPr>
        <p:spPr>
          <a:xfrm>
            <a:off x="3538440" y="16765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CustomShape 17"/>
          <p:cNvSpPr/>
          <p:nvPr/>
        </p:nvSpPr>
        <p:spPr>
          <a:xfrm>
            <a:off x="3754440" y="16765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3" name="CustomShape 18"/>
          <p:cNvSpPr/>
          <p:nvPr/>
        </p:nvSpPr>
        <p:spPr>
          <a:xfrm>
            <a:off x="3983040" y="16765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4" name="CustomShape 19"/>
          <p:cNvSpPr/>
          <p:nvPr/>
        </p:nvSpPr>
        <p:spPr>
          <a:xfrm>
            <a:off x="4211640" y="16765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5" name="CustomShape 20"/>
          <p:cNvSpPr/>
          <p:nvPr/>
        </p:nvSpPr>
        <p:spPr>
          <a:xfrm>
            <a:off x="4440240" y="16765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6" name="CustomShape 21"/>
          <p:cNvSpPr/>
          <p:nvPr/>
        </p:nvSpPr>
        <p:spPr>
          <a:xfrm>
            <a:off x="4656240" y="16765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7" name="CustomShape 22"/>
          <p:cNvSpPr/>
          <p:nvPr/>
        </p:nvSpPr>
        <p:spPr>
          <a:xfrm>
            <a:off x="4884840" y="16765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8" name="CustomShape 23"/>
          <p:cNvSpPr/>
          <p:nvPr/>
        </p:nvSpPr>
        <p:spPr>
          <a:xfrm>
            <a:off x="1998720" y="3664800"/>
            <a:ext cx="19800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 BOOT MODE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349" name="Picture 2"/>
          <p:cNvPicPr/>
          <p:nvPr/>
        </p:nvPicPr>
        <p:blipFill>
          <a:blip r:embed="rId2"/>
          <a:stretch/>
        </p:blipFill>
        <p:spPr>
          <a:xfrm rot="16200000">
            <a:off x="1816920" y="3069360"/>
            <a:ext cx="2276280" cy="4903920"/>
          </a:xfrm>
          <a:prstGeom prst="rect">
            <a:avLst/>
          </a:prstGeom>
          <a:ln w="0">
            <a:noFill/>
          </a:ln>
        </p:spPr>
      </p:pic>
      <p:sp>
        <p:nvSpPr>
          <p:cNvPr id="350" name="CustomShape 24"/>
          <p:cNvSpPr/>
          <p:nvPr/>
        </p:nvSpPr>
        <p:spPr>
          <a:xfrm>
            <a:off x="655560" y="509508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1" name="CustomShape 25"/>
          <p:cNvSpPr/>
          <p:nvPr/>
        </p:nvSpPr>
        <p:spPr>
          <a:xfrm>
            <a:off x="744480" y="5171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2" name="CustomShape 26"/>
          <p:cNvSpPr/>
          <p:nvPr/>
        </p:nvSpPr>
        <p:spPr>
          <a:xfrm>
            <a:off x="973080" y="5171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3" name="CustomShape 27"/>
          <p:cNvSpPr/>
          <p:nvPr/>
        </p:nvSpPr>
        <p:spPr>
          <a:xfrm>
            <a:off x="1189080" y="5400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4" name="CustomShape 28"/>
          <p:cNvSpPr/>
          <p:nvPr/>
        </p:nvSpPr>
        <p:spPr>
          <a:xfrm>
            <a:off x="1417680" y="5171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5" name="CustomShape 29"/>
          <p:cNvSpPr/>
          <p:nvPr/>
        </p:nvSpPr>
        <p:spPr>
          <a:xfrm>
            <a:off x="1646280" y="5171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6" name="CustomShape 30"/>
          <p:cNvSpPr/>
          <p:nvPr/>
        </p:nvSpPr>
        <p:spPr>
          <a:xfrm>
            <a:off x="1874880" y="5171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7" name="CustomShape 31"/>
          <p:cNvSpPr/>
          <p:nvPr/>
        </p:nvSpPr>
        <p:spPr>
          <a:xfrm>
            <a:off x="2090880" y="5400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32"/>
          <p:cNvSpPr/>
          <p:nvPr/>
        </p:nvSpPr>
        <p:spPr>
          <a:xfrm>
            <a:off x="2324880" y="5400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33"/>
          <p:cNvSpPr/>
          <p:nvPr/>
        </p:nvSpPr>
        <p:spPr>
          <a:xfrm>
            <a:off x="655560" y="665964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0:7 (SW2)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60" name="CustomShape 34"/>
          <p:cNvSpPr/>
          <p:nvPr/>
        </p:nvSpPr>
        <p:spPr>
          <a:xfrm>
            <a:off x="3246480" y="662256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8:15 (SW3)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61" name="CustomShape 35"/>
          <p:cNvSpPr/>
          <p:nvPr/>
        </p:nvSpPr>
        <p:spPr>
          <a:xfrm>
            <a:off x="3221280" y="507528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CustomShape 36"/>
          <p:cNvSpPr/>
          <p:nvPr/>
        </p:nvSpPr>
        <p:spPr>
          <a:xfrm>
            <a:off x="3309840" y="5171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37"/>
          <p:cNvSpPr/>
          <p:nvPr/>
        </p:nvSpPr>
        <p:spPr>
          <a:xfrm>
            <a:off x="3538440" y="5423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4" name="CustomShape 38"/>
          <p:cNvSpPr/>
          <p:nvPr/>
        </p:nvSpPr>
        <p:spPr>
          <a:xfrm>
            <a:off x="3754440" y="51728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5" name="CustomShape 39"/>
          <p:cNvSpPr/>
          <p:nvPr/>
        </p:nvSpPr>
        <p:spPr>
          <a:xfrm>
            <a:off x="3995640" y="5171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40"/>
          <p:cNvSpPr/>
          <p:nvPr/>
        </p:nvSpPr>
        <p:spPr>
          <a:xfrm>
            <a:off x="4211640" y="5423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7" name="CustomShape 41"/>
          <p:cNvSpPr/>
          <p:nvPr/>
        </p:nvSpPr>
        <p:spPr>
          <a:xfrm>
            <a:off x="4440240" y="5423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42"/>
          <p:cNvSpPr/>
          <p:nvPr/>
        </p:nvSpPr>
        <p:spPr>
          <a:xfrm>
            <a:off x="4656240" y="5423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9" name="CustomShape 43"/>
          <p:cNvSpPr/>
          <p:nvPr/>
        </p:nvSpPr>
        <p:spPr>
          <a:xfrm>
            <a:off x="4884840" y="5423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0" name="CustomShape 44"/>
          <p:cNvSpPr/>
          <p:nvPr/>
        </p:nvSpPr>
        <p:spPr>
          <a:xfrm>
            <a:off x="1961640" y="7412400"/>
            <a:ext cx="22510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UART BOOT MODE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371" name="Picture 2"/>
          <p:cNvPicPr/>
          <p:nvPr/>
        </p:nvPicPr>
        <p:blipFill>
          <a:blip r:embed="rId2"/>
          <a:stretch/>
        </p:blipFill>
        <p:spPr>
          <a:xfrm rot="16200000">
            <a:off x="7776360" y="-712440"/>
            <a:ext cx="2276280" cy="4903920"/>
          </a:xfrm>
          <a:prstGeom prst="rect">
            <a:avLst/>
          </a:prstGeom>
          <a:ln w="0">
            <a:noFill/>
          </a:ln>
        </p:spPr>
      </p:pic>
      <p:sp>
        <p:nvSpPr>
          <p:cNvPr id="372" name="CustomShape 45"/>
          <p:cNvSpPr/>
          <p:nvPr/>
        </p:nvSpPr>
        <p:spPr>
          <a:xfrm>
            <a:off x="6615000" y="131040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3" name="CustomShape 46"/>
          <p:cNvSpPr/>
          <p:nvPr/>
        </p:nvSpPr>
        <p:spPr>
          <a:xfrm>
            <a:off x="6703920" y="13867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4" name="CustomShape 47"/>
          <p:cNvSpPr/>
          <p:nvPr/>
        </p:nvSpPr>
        <p:spPr>
          <a:xfrm>
            <a:off x="6932520" y="13867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5" name="CustomShape 48"/>
          <p:cNvSpPr/>
          <p:nvPr/>
        </p:nvSpPr>
        <p:spPr>
          <a:xfrm>
            <a:off x="7148520" y="16153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6" name="CustomShape 49"/>
          <p:cNvSpPr/>
          <p:nvPr/>
        </p:nvSpPr>
        <p:spPr>
          <a:xfrm>
            <a:off x="7377120" y="16009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7" name="CustomShape 50"/>
          <p:cNvSpPr/>
          <p:nvPr/>
        </p:nvSpPr>
        <p:spPr>
          <a:xfrm>
            <a:off x="7605720" y="13867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8" name="CustomShape 51"/>
          <p:cNvSpPr/>
          <p:nvPr/>
        </p:nvSpPr>
        <p:spPr>
          <a:xfrm>
            <a:off x="7834320" y="13867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9" name="CustomShape 52"/>
          <p:cNvSpPr/>
          <p:nvPr/>
        </p:nvSpPr>
        <p:spPr>
          <a:xfrm>
            <a:off x="8050320" y="13867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0" name="CustomShape 53"/>
          <p:cNvSpPr/>
          <p:nvPr/>
        </p:nvSpPr>
        <p:spPr>
          <a:xfrm>
            <a:off x="8277120" y="15955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1" name="CustomShape 54"/>
          <p:cNvSpPr/>
          <p:nvPr/>
        </p:nvSpPr>
        <p:spPr>
          <a:xfrm>
            <a:off x="6615000" y="287496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0:7 (SW2)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82" name="CustomShape 55"/>
          <p:cNvSpPr/>
          <p:nvPr/>
        </p:nvSpPr>
        <p:spPr>
          <a:xfrm>
            <a:off x="9205920" y="283752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8:15 (SW3)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383" name="CustomShape 56"/>
          <p:cNvSpPr/>
          <p:nvPr/>
        </p:nvSpPr>
        <p:spPr>
          <a:xfrm>
            <a:off x="9180360" y="129060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4" name="CustomShape 57"/>
          <p:cNvSpPr/>
          <p:nvPr/>
        </p:nvSpPr>
        <p:spPr>
          <a:xfrm>
            <a:off x="9281880" y="163908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5" name="CustomShape 58"/>
          <p:cNvSpPr/>
          <p:nvPr/>
        </p:nvSpPr>
        <p:spPr>
          <a:xfrm>
            <a:off x="9497880" y="14205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6" name="CustomShape 59"/>
          <p:cNvSpPr/>
          <p:nvPr/>
        </p:nvSpPr>
        <p:spPr>
          <a:xfrm>
            <a:off x="9726480" y="164448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7" name="CustomShape 60"/>
          <p:cNvSpPr/>
          <p:nvPr/>
        </p:nvSpPr>
        <p:spPr>
          <a:xfrm>
            <a:off x="9929880" y="16326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8" name="CustomShape 61"/>
          <p:cNvSpPr/>
          <p:nvPr/>
        </p:nvSpPr>
        <p:spPr>
          <a:xfrm>
            <a:off x="10171080" y="163908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9" name="CustomShape 62"/>
          <p:cNvSpPr/>
          <p:nvPr/>
        </p:nvSpPr>
        <p:spPr>
          <a:xfrm>
            <a:off x="10399680" y="163908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0" name="CustomShape 63"/>
          <p:cNvSpPr/>
          <p:nvPr/>
        </p:nvSpPr>
        <p:spPr>
          <a:xfrm>
            <a:off x="10615680" y="163908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1" name="CustomShape 64"/>
          <p:cNvSpPr/>
          <p:nvPr/>
        </p:nvSpPr>
        <p:spPr>
          <a:xfrm>
            <a:off x="10844280" y="163908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2" name="CustomShape 65"/>
          <p:cNvSpPr/>
          <p:nvPr/>
        </p:nvSpPr>
        <p:spPr>
          <a:xfrm>
            <a:off x="7920360" y="3627720"/>
            <a:ext cx="218412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OSPI BOOT MODE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393" name="Picture 2"/>
          <p:cNvPicPr/>
          <p:nvPr/>
        </p:nvPicPr>
        <p:blipFill>
          <a:blip r:embed="rId2"/>
          <a:stretch/>
        </p:blipFill>
        <p:spPr>
          <a:xfrm rot="16200000">
            <a:off x="7698240" y="3069360"/>
            <a:ext cx="2276280" cy="4903920"/>
          </a:xfrm>
          <a:prstGeom prst="rect">
            <a:avLst/>
          </a:prstGeom>
          <a:ln w="0">
            <a:noFill/>
          </a:ln>
        </p:spPr>
      </p:pic>
      <p:sp>
        <p:nvSpPr>
          <p:cNvPr id="394" name="CustomShape 66"/>
          <p:cNvSpPr/>
          <p:nvPr/>
        </p:nvSpPr>
        <p:spPr>
          <a:xfrm>
            <a:off x="6536880" y="509544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5" name="CustomShape 67"/>
          <p:cNvSpPr/>
          <p:nvPr/>
        </p:nvSpPr>
        <p:spPr>
          <a:xfrm>
            <a:off x="6625800" y="5171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CustomShape 68"/>
          <p:cNvSpPr/>
          <p:nvPr/>
        </p:nvSpPr>
        <p:spPr>
          <a:xfrm>
            <a:off x="6854400" y="5171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7" name="CustomShape 69"/>
          <p:cNvSpPr/>
          <p:nvPr/>
        </p:nvSpPr>
        <p:spPr>
          <a:xfrm>
            <a:off x="7070400" y="5400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8" name="CustomShape 70"/>
          <p:cNvSpPr/>
          <p:nvPr/>
        </p:nvSpPr>
        <p:spPr>
          <a:xfrm>
            <a:off x="7299000" y="53859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9" name="CustomShape 71"/>
          <p:cNvSpPr/>
          <p:nvPr/>
        </p:nvSpPr>
        <p:spPr>
          <a:xfrm>
            <a:off x="7540200" y="53802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0" name="CustomShape 72"/>
          <p:cNvSpPr/>
          <p:nvPr/>
        </p:nvSpPr>
        <p:spPr>
          <a:xfrm>
            <a:off x="7768800" y="53802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1" name="CustomShape 73"/>
          <p:cNvSpPr/>
          <p:nvPr/>
        </p:nvSpPr>
        <p:spPr>
          <a:xfrm>
            <a:off x="7971840" y="5171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2" name="CustomShape 74"/>
          <p:cNvSpPr/>
          <p:nvPr/>
        </p:nvSpPr>
        <p:spPr>
          <a:xfrm>
            <a:off x="8202600" y="5171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3" name="CustomShape 75"/>
          <p:cNvSpPr/>
          <p:nvPr/>
        </p:nvSpPr>
        <p:spPr>
          <a:xfrm>
            <a:off x="6536880" y="665964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0:7 (SW2)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04" name="CustomShape 76"/>
          <p:cNvSpPr/>
          <p:nvPr/>
        </p:nvSpPr>
        <p:spPr>
          <a:xfrm>
            <a:off x="9127800" y="662256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8:15 (SW3)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05" name="CustomShape 77"/>
          <p:cNvSpPr/>
          <p:nvPr/>
        </p:nvSpPr>
        <p:spPr>
          <a:xfrm>
            <a:off x="9102240" y="507564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6" name="CustomShape 78"/>
          <p:cNvSpPr/>
          <p:nvPr/>
        </p:nvSpPr>
        <p:spPr>
          <a:xfrm>
            <a:off x="9203760" y="54241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7" name="CustomShape 79"/>
          <p:cNvSpPr/>
          <p:nvPr/>
        </p:nvSpPr>
        <p:spPr>
          <a:xfrm>
            <a:off x="9419760" y="52052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8" name="CustomShape 80"/>
          <p:cNvSpPr/>
          <p:nvPr/>
        </p:nvSpPr>
        <p:spPr>
          <a:xfrm>
            <a:off x="9637560" y="52052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9" name="CustomShape 81"/>
          <p:cNvSpPr/>
          <p:nvPr/>
        </p:nvSpPr>
        <p:spPr>
          <a:xfrm>
            <a:off x="9851400" y="54176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0" name="CustomShape 82"/>
          <p:cNvSpPr/>
          <p:nvPr/>
        </p:nvSpPr>
        <p:spPr>
          <a:xfrm>
            <a:off x="10092960" y="52052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1" name="CustomShape 83"/>
          <p:cNvSpPr/>
          <p:nvPr/>
        </p:nvSpPr>
        <p:spPr>
          <a:xfrm>
            <a:off x="10308960" y="52027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2" name="CustomShape 84"/>
          <p:cNvSpPr/>
          <p:nvPr/>
        </p:nvSpPr>
        <p:spPr>
          <a:xfrm>
            <a:off x="10537200" y="54241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3" name="CustomShape 85"/>
          <p:cNvSpPr/>
          <p:nvPr/>
        </p:nvSpPr>
        <p:spPr>
          <a:xfrm>
            <a:off x="10765800" y="542412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4" name="CustomShape 86"/>
          <p:cNvSpPr/>
          <p:nvPr/>
        </p:nvSpPr>
        <p:spPr>
          <a:xfrm>
            <a:off x="7841520" y="7412400"/>
            <a:ext cx="195408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SD BOOT MODE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CustomShape 1"/>
          <p:cNvSpPr/>
          <p:nvPr/>
        </p:nvSpPr>
        <p:spPr>
          <a:xfrm>
            <a:off x="5608440" y="7799040"/>
            <a:ext cx="3411000" cy="2448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2040" tIns="60840" rIns="122040" bIns="6084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1255FD53-6C78-4C2A-8443-11092DF6B255}" type="slidenum">
              <a:rPr lang="en-US" sz="1100" b="0" strike="noStrike" spc="-1">
                <a:solidFill>
                  <a:srgbClr val="000000"/>
                </a:solidFill>
                <a:latin typeface="Arial"/>
                <a:ea typeface="DejaVu Sans"/>
              </a:rPr>
              <a:t>9</a:t>
            </a:fld>
            <a:endParaRPr lang="en-IN" sz="1100" b="0" strike="noStrike" spc="-1">
              <a:latin typeface="Arial"/>
            </a:endParaRPr>
          </a:p>
        </p:txBody>
      </p:sp>
      <p:pic>
        <p:nvPicPr>
          <p:cNvPr id="416" name="Picture 2"/>
          <p:cNvPicPr/>
          <p:nvPr/>
        </p:nvPicPr>
        <p:blipFill>
          <a:blip r:embed="rId2"/>
          <a:stretch/>
        </p:blipFill>
        <p:spPr>
          <a:xfrm rot="16200000">
            <a:off x="10208880" y="-744120"/>
            <a:ext cx="2276280" cy="4903920"/>
          </a:xfrm>
          <a:prstGeom prst="rect">
            <a:avLst/>
          </a:prstGeom>
          <a:ln w="0">
            <a:noFill/>
          </a:ln>
        </p:spPr>
      </p:pic>
      <p:sp>
        <p:nvSpPr>
          <p:cNvPr id="417" name="CustomShape 2"/>
          <p:cNvSpPr/>
          <p:nvPr/>
        </p:nvSpPr>
        <p:spPr>
          <a:xfrm>
            <a:off x="9047520" y="127872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8" name="CustomShape 3"/>
          <p:cNvSpPr/>
          <p:nvPr/>
        </p:nvSpPr>
        <p:spPr>
          <a:xfrm>
            <a:off x="9136440" y="13550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9" name="CustomShape 4"/>
          <p:cNvSpPr/>
          <p:nvPr/>
        </p:nvSpPr>
        <p:spPr>
          <a:xfrm>
            <a:off x="9365040" y="13550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0" name="CustomShape 5"/>
          <p:cNvSpPr/>
          <p:nvPr/>
        </p:nvSpPr>
        <p:spPr>
          <a:xfrm>
            <a:off x="9581040" y="15836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1" name="CustomShape 6"/>
          <p:cNvSpPr/>
          <p:nvPr/>
        </p:nvSpPr>
        <p:spPr>
          <a:xfrm>
            <a:off x="9809640" y="13550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2" name="CustomShape 7"/>
          <p:cNvSpPr/>
          <p:nvPr/>
        </p:nvSpPr>
        <p:spPr>
          <a:xfrm>
            <a:off x="10051200" y="15836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3" name="CustomShape 8"/>
          <p:cNvSpPr/>
          <p:nvPr/>
        </p:nvSpPr>
        <p:spPr>
          <a:xfrm>
            <a:off x="10292400" y="15836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4" name="CustomShape 9"/>
          <p:cNvSpPr/>
          <p:nvPr/>
        </p:nvSpPr>
        <p:spPr>
          <a:xfrm>
            <a:off x="10482480" y="13550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5" name="CustomShape 10"/>
          <p:cNvSpPr/>
          <p:nvPr/>
        </p:nvSpPr>
        <p:spPr>
          <a:xfrm>
            <a:off x="10711440" y="15728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6" name="CustomShape 11"/>
          <p:cNvSpPr/>
          <p:nvPr/>
        </p:nvSpPr>
        <p:spPr>
          <a:xfrm>
            <a:off x="9047520" y="284328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0:7 (SW2)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27" name="CustomShape 12"/>
          <p:cNvSpPr/>
          <p:nvPr/>
        </p:nvSpPr>
        <p:spPr>
          <a:xfrm>
            <a:off x="11638440" y="280584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8:15 (SW3)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28" name="CustomShape 13"/>
          <p:cNvSpPr/>
          <p:nvPr/>
        </p:nvSpPr>
        <p:spPr>
          <a:xfrm>
            <a:off x="11612880" y="125892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9" name="CustomShape 14"/>
          <p:cNvSpPr/>
          <p:nvPr/>
        </p:nvSpPr>
        <p:spPr>
          <a:xfrm>
            <a:off x="11701800" y="1607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0" name="CustomShape 15"/>
          <p:cNvSpPr/>
          <p:nvPr/>
        </p:nvSpPr>
        <p:spPr>
          <a:xfrm>
            <a:off x="11930400" y="1607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1" name="CustomShape 16"/>
          <p:cNvSpPr/>
          <p:nvPr/>
        </p:nvSpPr>
        <p:spPr>
          <a:xfrm>
            <a:off x="12146400" y="1607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2" name="CustomShape 17"/>
          <p:cNvSpPr/>
          <p:nvPr/>
        </p:nvSpPr>
        <p:spPr>
          <a:xfrm>
            <a:off x="12375000" y="1607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3" name="CustomShape 18"/>
          <p:cNvSpPr/>
          <p:nvPr/>
        </p:nvSpPr>
        <p:spPr>
          <a:xfrm>
            <a:off x="12603600" y="1607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4" name="CustomShape 19"/>
          <p:cNvSpPr/>
          <p:nvPr/>
        </p:nvSpPr>
        <p:spPr>
          <a:xfrm>
            <a:off x="12832200" y="1607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5" name="CustomShape 20"/>
          <p:cNvSpPr/>
          <p:nvPr/>
        </p:nvSpPr>
        <p:spPr>
          <a:xfrm>
            <a:off x="13047840" y="1607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6" name="CustomShape 21"/>
          <p:cNvSpPr/>
          <p:nvPr/>
        </p:nvSpPr>
        <p:spPr>
          <a:xfrm>
            <a:off x="13276440" y="16074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7" name="CustomShape 22"/>
          <p:cNvSpPr/>
          <p:nvPr/>
        </p:nvSpPr>
        <p:spPr>
          <a:xfrm>
            <a:off x="10353960" y="3596040"/>
            <a:ext cx="233496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EMMC BOOT MODE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438" name="Picture 2"/>
          <p:cNvPicPr/>
          <p:nvPr/>
        </p:nvPicPr>
        <p:blipFill>
          <a:blip r:embed="rId2"/>
          <a:stretch/>
        </p:blipFill>
        <p:spPr>
          <a:xfrm rot="16200000">
            <a:off x="2014920" y="-776520"/>
            <a:ext cx="2276280" cy="4903920"/>
          </a:xfrm>
          <a:prstGeom prst="rect">
            <a:avLst/>
          </a:prstGeom>
          <a:ln w="0">
            <a:noFill/>
          </a:ln>
        </p:spPr>
      </p:pic>
      <p:sp>
        <p:nvSpPr>
          <p:cNvPr id="439" name="CustomShape 23"/>
          <p:cNvSpPr/>
          <p:nvPr/>
        </p:nvSpPr>
        <p:spPr>
          <a:xfrm>
            <a:off x="853920" y="124632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0" name="CustomShape 24"/>
          <p:cNvSpPr/>
          <p:nvPr/>
        </p:nvSpPr>
        <p:spPr>
          <a:xfrm>
            <a:off x="942840" y="13226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1" name="CustomShape 25"/>
          <p:cNvSpPr/>
          <p:nvPr/>
        </p:nvSpPr>
        <p:spPr>
          <a:xfrm>
            <a:off x="1171440" y="13226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2" name="CustomShape 26"/>
          <p:cNvSpPr/>
          <p:nvPr/>
        </p:nvSpPr>
        <p:spPr>
          <a:xfrm>
            <a:off x="1387080" y="15512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3" name="CustomShape 27"/>
          <p:cNvSpPr/>
          <p:nvPr/>
        </p:nvSpPr>
        <p:spPr>
          <a:xfrm>
            <a:off x="1615680" y="13226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4" name="CustomShape 28"/>
          <p:cNvSpPr/>
          <p:nvPr/>
        </p:nvSpPr>
        <p:spPr>
          <a:xfrm>
            <a:off x="1844280" y="13226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5" name="CustomShape 29"/>
          <p:cNvSpPr/>
          <p:nvPr/>
        </p:nvSpPr>
        <p:spPr>
          <a:xfrm>
            <a:off x="2072880" y="13226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6" name="CustomShape 30"/>
          <p:cNvSpPr/>
          <p:nvPr/>
        </p:nvSpPr>
        <p:spPr>
          <a:xfrm>
            <a:off x="2288880" y="132264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7" name="CustomShape 31"/>
          <p:cNvSpPr/>
          <p:nvPr/>
        </p:nvSpPr>
        <p:spPr>
          <a:xfrm>
            <a:off x="2547720" y="156708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8" name="CustomShape 32"/>
          <p:cNvSpPr/>
          <p:nvPr/>
        </p:nvSpPr>
        <p:spPr>
          <a:xfrm>
            <a:off x="853920" y="281088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0:7 (SW2)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49" name="CustomShape 33"/>
          <p:cNvSpPr/>
          <p:nvPr/>
        </p:nvSpPr>
        <p:spPr>
          <a:xfrm>
            <a:off x="3444480" y="277344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8:15 (SW3)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50" name="CustomShape 34"/>
          <p:cNvSpPr/>
          <p:nvPr/>
        </p:nvSpPr>
        <p:spPr>
          <a:xfrm>
            <a:off x="3419280" y="122652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1" name="CustomShape 35"/>
          <p:cNvSpPr/>
          <p:nvPr/>
        </p:nvSpPr>
        <p:spPr>
          <a:xfrm>
            <a:off x="3508200" y="1575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2" name="CustomShape 36"/>
          <p:cNvSpPr/>
          <p:nvPr/>
        </p:nvSpPr>
        <p:spPr>
          <a:xfrm>
            <a:off x="3736800" y="1575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3" name="CustomShape 37"/>
          <p:cNvSpPr/>
          <p:nvPr/>
        </p:nvSpPr>
        <p:spPr>
          <a:xfrm>
            <a:off x="3952800" y="1575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4" name="CustomShape 38"/>
          <p:cNvSpPr/>
          <p:nvPr/>
        </p:nvSpPr>
        <p:spPr>
          <a:xfrm>
            <a:off x="4181400" y="1575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5" name="CustomShape 39"/>
          <p:cNvSpPr/>
          <p:nvPr/>
        </p:nvSpPr>
        <p:spPr>
          <a:xfrm>
            <a:off x="4410000" y="1575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CustomShape 40"/>
          <p:cNvSpPr/>
          <p:nvPr/>
        </p:nvSpPr>
        <p:spPr>
          <a:xfrm>
            <a:off x="4638600" y="1575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7" name="CustomShape 41"/>
          <p:cNvSpPr/>
          <p:nvPr/>
        </p:nvSpPr>
        <p:spPr>
          <a:xfrm>
            <a:off x="4854240" y="1575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8" name="CustomShape 42"/>
          <p:cNvSpPr/>
          <p:nvPr/>
        </p:nvSpPr>
        <p:spPr>
          <a:xfrm>
            <a:off x="5082840" y="157500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9" name="CustomShape 43"/>
          <p:cNvSpPr/>
          <p:nvPr/>
        </p:nvSpPr>
        <p:spPr>
          <a:xfrm>
            <a:off x="2159280" y="3563280"/>
            <a:ext cx="210636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DEV BOOT MODE</a:t>
            </a:r>
            <a:endParaRPr lang="en-IN" sz="1800" b="0" strike="noStrike" spc="-1">
              <a:latin typeface="Arial"/>
            </a:endParaRPr>
          </a:p>
        </p:txBody>
      </p:sp>
      <p:pic>
        <p:nvPicPr>
          <p:cNvPr id="460" name="Picture 2"/>
          <p:cNvPicPr/>
          <p:nvPr/>
        </p:nvPicPr>
        <p:blipFill>
          <a:blip r:embed="rId2"/>
          <a:stretch/>
        </p:blipFill>
        <p:spPr>
          <a:xfrm rot="16200000">
            <a:off x="1985040" y="2858760"/>
            <a:ext cx="2276280" cy="4903920"/>
          </a:xfrm>
          <a:prstGeom prst="rect">
            <a:avLst/>
          </a:prstGeom>
          <a:ln w="0">
            <a:noFill/>
          </a:ln>
        </p:spPr>
      </p:pic>
      <p:sp>
        <p:nvSpPr>
          <p:cNvPr id="461" name="CustomShape 44"/>
          <p:cNvSpPr/>
          <p:nvPr/>
        </p:nvSpPr>
        <p:spPr>
          <a:xfrm>
            <a:off x="731520" y="484632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2" name="CustomShape 45"/>
          <p:cNvSpPr/>
          <p:nvPr/>
        </p:nvSpPr>
        <p:spPr>
          <a:xfrm>
            <a:off x="822960" y="4937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3" name="CustomShape 46"/>
          <p:cNvSpPr/>
          <p:nvPr/>
        </p:nvSpPr>
        <p:spPr>
          <a:xfrm>
            <a:off x="1061280" y="4937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4" name="CustomShape 47"/>
          <p:cNvSpPr/>
          <p:nvPr/>
        </p:nvSpPr>
        <p:spPr>
          <a:xfrm>
            <a:off x="1277280" y="5189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5" name="CustomShape 48"/>
          <p:cNvSpPr/>
          <p:nvPr/>
        </p:nvSpPr>
        <p:spPr>
          <a:xfrm>
            <a:off x="1493280" y="4937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6" name="CustomShape 49"/>
          <p:cNvSpPr/>
          <p:nvPr/>
        </p:nvSpPr>
        <p:spPr>
          <a:xfrm>
            <a:off x="1745280" y="5189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7" name="CustomShape 50"/>
          <p:cNvSpPr/>
          <p:nvPr/>
        </p:nvSpPr>
        <p:spPr>
          <a:xfrm>
            <a:off x="1961280" y="4937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8" name="CustomShape 51"/>
          <p:cNvSpPr/>
          <p:nvPr/>
        </p:nvSpPr>
        <p:spPr>
          <a:xfrm>
            <a:off x="2213280" y="4937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9" name="CustomShape 52"/>
          <p:cNvSpPr/>
          <p:nvPr/>
        </p:nvSpPr>
        <p:spPr>
          <a:xfrm>
            <a:off x="2465280" y="5189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0" name="CustomShape 53"/>
          <p:cNvSpPr/>
          <p:nvPr/>
        </p:nvSpPr>
        <p:spPr>
          <a:xfrm>
            <a:off x="3414240" y="4877280"/>
            <a:ext cx="1978200" cy="6066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1" name="CustomShape 54"/>
          <p:cNvSpPr/>
          <p:nvPr/>
        </p:nvSpPr>
        <p:spPr>
          <a:xfrm>
            <a:off x="3545280" y="5189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2" name="CustomShape 55"/>
          <p:cNvSpPr/>
          <p:nvPr/>
        </p:nvSpPr>
        <p:spPr>
          <a:xfrm>
            <a:off x="3797280" y="5189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3" name="CustomShape 56"/>
          <p:cNvSpPr/>
          <p:nvPr/>
        </p:nvSpPr>
        <p:spPr>
          <a:xfrm>
            <a:off x="4049280" y="5189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4" name="CustomShape 57"/>
          <p:cNvSpPr/>
          <p:nvPr/>
        </p:nvSpPr>
        <p:spPr>
          <a:xfrm>
            <a:off x="4301280" y="5189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5" name="CustomShape 58"/>
          <p:cNvSpPr/>
          <p:nvPr/>
        </p:nvSpPr>
        <p:spPr>
          <a:xfrm>
            <a:off x="4589280" y="5189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6" name="CustomShape 59"/>
          <p:cNvSpPr/>
          <p:nvPr/>
        </p:nvSpPr>
        <p:spPr>
          <a:xfrm>
            <a:off x="4877280" y="5189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7" name="CustomShape 60"/>
          <p:cNvSpPr/>
          <p:nvPr/>
        </p:nvSpPr>
        <p:spPr>
          <a:xfrm>
            <a:off x="5165280" y="5189760"/>
            <a:ext cx="149400" cy="14940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8" name="CustomShape 61"/>
          <p:cNvSpPr/>
          <p:nvPr/>
        </p:nvSpPr>
        <p:spPr>
          <a:xfrm>
            <a:off x="731520" y="654876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0:7 (SW2)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79" name="CustomShape 62"/>
          <p:cNvSpPr/>
          <p:nvPr/>
        </p:nvSpPr>
        <p:spPr>
          <a:xfrm>
            <a:off x="3383280" y="6548760"/>
            <a:ext cx="1978200" cy="63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BOOTMODE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8:15 (SW3)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480" name="CustomShape 63"/>
          <p:cNvSpPr/>
          <p:nvPr/>
        </p:nvSpPr>
        <p:spPr>
          <a:xfrm>
            <a:off x="1860480" y="7223760"/>
            <a:ext cx="2169000" cy="36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PCIE BOOT MODE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E0000"/>
      </a:dk2>
      <a:lt2>
        <a:srgbClr val="808080"/>
      </a:lt2>
      <a:accent1>
        <a:srgbClr val="DE0000"/>
      </a:accent1>
      <a:accent2>
        <a:srgbClr val="A4A4A4"/>
      </a:accent2>
      <a:accent3>
        <a:srgbClr val="117788"/>
      </a:accent3>
      <a:accent4>
        <a:srgbClr val="404040"/>
      </a:accent4>
      <a:accent5>
        <a:srgbClr val="4ABED4"/>
      </a:accent5>
      <a:accent6>
        <a:srgbClr val="7F7F7F"/>
      </a:accent6>
      <a:hlink>
        <a:srgbClr val="DE0000"/>
      </a:hlink>
      <a:folHlink>
        <a:srgbClr val="AAAAA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E0000"/>
      </a:dk2>
      <a:lt2>
        <a:srgbClr val="808080"/>
      </a:lt2>
      <a:accent1>
        <a:srgbClr val="DE0000"/>
      </a:accent1>
      <a:accent2>
        <a:srgbClr val="A4A4A4"/>
      </a:accent2>
      <a:accent3>
        <a:srgbClr val="117788"/>
      </a:accent3>
      <a:accent4>
        <a:srgbClr val="404040"/>
      </a:accent4>
      <a:accent5>
        <a:srgbClr val="4ABED4"/>
      </a:accent5>
      <a:accent6>
        <a:srgbClr val="7F7F7F"/>
      </a:accent6>
      <a:hlink>
        <a:srgbClr val="DE0000"/>
      </a:hlink>
      <a:folHlink>
        <a:srgbClr val="AAAAA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E0000"/>
      </a:dk2>
      <a:lt2>
        <a:srgbClr val="808080"/>
      </a:lt2>
      <a:accent1>
        <a:srgbClr val="DE0000"/>
      </a:accent1>
      <a:accent2>
        <a:srgbClr val="A4A4A4"/>
      </a:accent2>
      <a:accent3>
        <a:srgbClr val="117788"/>
      </a:accent3>
      <a:accent4>
        <a:srgbClr val="404040"/>
      </a:accent4>
      <a:accent5>
        <a:srgbClr val="4ABED4"/>
      </a:accent5>
      <a:accent6>
        <a:srgbClr val="7F7F7F"/>
      </a:accent6>
      <a:hlink>
        <a:srgbClr val="DE0000"/>
      </a:hlink>
      <a:folHlink>
        <a:srgbClr val="AAAAA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E0000"/>
      </a:dk2>
      <a:lt2>
        <a:srgbClr val="808080"/>
      </a:lt2>
      <a:accent1>
        <a:srgbClr val="DE0000"/>
      </a:accent1>
      <a:accent2>
        <a:srgbClr val="A4A4A4"/>
      </a:accent2>
      <a:accent3>
        <a:srgbClr val="117788"/>
      </a:accent3>
      <a:accent4>
        <a:srgbClr val="404040"/>
      </a:accent4>
      <a:accent5>
        <a:srgbClr val="4ABED4"/>
      </a:accent5>
      <a:accent6>
        <a:srgbClr val="7F7F7F"/>
      </a:accent6>
      <a:hlink>
        <a:srgbClr val="DE0000"/>
      </a:hlink>
      <a:folHlink>
        <a:srgbClr val="AAAAA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E0000"/>
      </a:dk2>
      <a:lt2>
        <a:srgbClr val="808080"/>
      </a:lt2>
      <a:accent1>
        <a:srgbClr val="DE0000"/>
      </a:accent1>
      <a:accent2>
        <a:srgbClr val="A4A4A4"/>
      </a:accent2>
      <a:accent3>
        <a:srgbClr val="117788"/>
      </a:accent3>
      <a:accent4>
        <a:srgbClr val="404040"/>
      </a:accent4>
      <a:accent5>
        <a:srgbClr val="4ABED4"/>
      </a:accent5>
      <a:accent6>
        <a:srgbClr val="7F7F7F"/>
      </a:accent6>
      <a:hlink>
        <a:srgbClr val="DE0000"/>
      </a:hlink>
      <a:folHlink>
        <a:srgbClr val="AAAAA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K3-Template</Template>
  <TotalTime>11903</TotalTime>
  <Words>2863</Words>
  <Application>Microsoft Office PowerPoint</Application>
  <PresentationFormat>Custom</PresentationFormat>
  <Paragraphs>1099</Paragraphs>
  <Slides>67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67</vt:i4>
      </vt:variant>
    </vt:vector>
  </HeadingPairs>
  <TitlesOfParts>
    <vt:vector size="80" baseType="lpstr">
      <vt:lpstr>Arial</vt:lpstr>
      <vt:lpstr>Consolas</vt:lpstr>
      <vt:lpstr>DejaVu Sans</vt:lpstr>
      <vt:lpstr>Franklin Gothic Book</vt:lpstr>
      <vt:lpstr>JetBrains Mono Medium</vt:lpstr>
      <vt:lpstr>Monaco</vt:lpstr>
      <vt:lpstr>Symbol</vt:lpstr>
      <vt:lpstr>Wingdings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Optiflash images</vt:lpstr>
      <vt:lpstr>am263x_hardware_arch</vt:lpstr>
      <vt:lpstr>PowerPoint Presentation</vt:lpstr>
      <vt:lpstr>PowerPoint Presentation</vt:lpstr>
      <vt:lpstr>xip_flc_boot_process </vt:lpstr>
      <vt:lpstr>PowerPoint Presentation</vt:lpstr>
      <vt:lpstr>optishare_offline </vt:lpstr>
      <vt:lpstr>optiflash_rat_safe_sec_perf </vt:lpstr>
      <vt:lpstr>optishare_online</vt:lpstr>
      <vt:lpstr>optiflash_fota_rat_safe_sec_perf</vt:lpstr>
      <vt:lpstr>function_memory_ordering </vt:lpstr>
    </vt:vector>
  </TitlesOfParts>
  <Company>Texas Instruments Incorporated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K3 UDMA</dc:title>
  <dc:subject/>
  <dc:creator>Saini, Sanmveg</dc:creator>
  <cp:keywords>Keystone 3</cp:keywords>
  <dc:description/>
  <cp:lastModifiedBy>Saini, Sanmveg</cp:lastModifiedBy>
  <cp:revision>2251</cp:revision>
  <dcterms:created xsi:type="dcterms:W3CDTF">2016-05-17T23:12:28Z</dcterms:created>
  <dcterms:modified xsi:type="dcterms:W3CDTF">2023-09-24T02:46:28Z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0x010100EDF39002100AED4881FF84EF59C3C9C1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55</vt:i4>
  </property>
  <property fmtid="{D5CDD505-2E9C-101B-9397-08002B2CF9AE}" pid="12" name="category">
    <vt:lpwstr>K3</vt:lpwstr>
  </property>
</Properties>
</file>